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handoutMasterIdLst>
    <p:handoutMasterId r:id="rId9"/>
  </p:handoutMasterIdLst>
  <p:sldIdLst>
    <p:sldId id="533" r:id="rId2"/>
    <p:sldId id="813" r:id="rId3"/>
    <p:sldId id="822" r:id="rId4"/>
    <p:sldId id="820" r:id="rId5"/>
    <p:sldId id="819" r:id="rId6"/>
    <p:sldId id="821" r:id="rId7"/>
  </p:sldIdLst>
  <p:sldSz cx="24377650" cy="13716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00C"/>
    <a:srgbClr val="CD2127"/>
    <a:srgbClr val="FFFFFF"/>
    <a:srgbClr val="99CE4A"/>
    <a:srgbClr val="A8D45C"/>
    <a:srgbClr val="A7D68D"/>
    <a:srgbClr val="FDFCFD"/>
    <a:srgbClr val="AAD7BD"/>
    <a:srgbClr val="8CD283"/>
    <a:srgbClr val="00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0" autoAdjust="0"/>
    <p:restoredTop sz="96412" autoAdjust="0"/>
  </p:normalViewPr>
  <p:slideViewPr>
    <p:cSldViewPr snapToGrid="0">
      <p:cViewPr varScale="1">
        <p:scale>
          <a:sx n="34" d="100"/>
          <a:sy n="34" d="100"/>
        </p:scale>
        <p:origin x="175" y="53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19.12.2017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19.12.2017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7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003968" y="4649511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3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7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2329652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44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74803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31636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3249582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254727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2" y="2606520"/>
                  <a:pt x="1303260" y="2606520"/>
                </a:cubicBezTo>
                <a:cubicBezTo>
                  <a:pt x="583490" y="2606520"/>
                  <a:pt x="0" y="2023031"/>
                  <a:pt x="0" y="1303260"/>
                </a:cubicBezTo>
                <a:cubicBezTo>
                  <a:pt x="0" y="583489"/>
                  <a:pt x="583490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062880" y="-5189"/>
            <a:ext cx="4029037" cy="8028244"/>
          </a:xfrm>
          <a:custGeom>
            <a:avLst/>
            <a:gdLst>
              <a:gd name="connsiteX0" fmla="*/ 0 w 4029037"/>
              <a:gd name="connsiteY0" fmla="*/ 0 h 8028244"/>
              <a:gd name="connsiteX1" fmla="*/ 4029037 w 4029037"/>
              <a:gd name="connsiteY1" fmla="*/ 0 h 8028244"/>
              <a:gd name="connsiteX2" fmla="*/ 4029037 w 4029037"/>
              <a:gd name="connsiteY2" fmla="*/ 8028244 h 8028244"/>
              <a:gd name="connsiteX3" fmla="*/ 0 w 4029037"/>
              <a:gd name="connsiteY3" fmla="*/ 8028244 h 80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244">
                <a:moveTo>
                  <a:pt x="0" y="0"/>
                </a:moveTo>
                <a:lnTo>
                  <a:pt x="4029037" y="0"/>
                </a:lnTo>
                <a:lnTo>
                  <a:pt x="4029037" y="8028244"/>
                </a:lnTo>
                <a:lnTo>
                  <a:pt x="0" y="8028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2575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2188630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625150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314375" y="-5188"/>
            <a:ext cx="4063272" cy="8028311"/>
          </a:xfrm>
          <a:custGeom>
            <a:avLst/>
            <a:gdLst>
              <a:gd name="connsiteX0" fmla="*/ 0 w 4063272"/>
              <a:gd name="connsiteY0" fmla="*/ 0 h 8028311"/>
              <a:gd name="connsiteX1" fmla="*/ 4063272 w 4063272"/>
              <a:gd name="connsiteY1" fmla="*/ 0 h 8028311"/>
              <a:gd name="connsiteX2" fmla="*/ 4063272 w 4063272"/>
              <a:gd name="connsiteY2" fmla="*/ 8028311 h 8028311"/>
              <a:gd name="connsiteX3" fmla="*/ 0 w 406327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272" h="8028311">
                <a:moveTo>
                  <a:pt x="0" y="0"/>
                </a:moveTo>
                <a:lnTo>
                  <a:pt x="4063272" y="0"/>
                </a:lnTo>
                <a:lnTo>
                  <a:pt x="406327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5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25754" y="-5188"/>
            <a:ext cx="8091912" cy="8028311"/>
          </a:xfrm>
          <a:custGeom>
            <a:avLst/>
            <a:gdLst>
              <a:gd name="connsiteX0" fmla="*/ 0 w 8091912"/>
              <a:gd name="connsiteY0" fmla="*/ 0 h 8028311"/>
              <a:gd name="connsiteX1" fmla="*/ 8091912 w 8091912"/>
              <a:gd name="connsiteY1" fmla="*/ 0 h 8028311"/>
              <a:gd name="connsiteX2" fmla="*/ 8091912 w 8091912"/>
              <a:gd name="connsiteY2" fmla="*/ 8028311 h 8028311"/>
              <a:gd name="connsiteX3" fmla="*/ 0 w 80919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2" h="8028311">
                <a:moveTo>
                  <a:pt x="0" y="0"/>
                </a:moveTo>
                <a:lnTo>
                  <a:pt x="8091912" y="0"/>
                </a:lnTo>
                <a:lnTo>
                  <a:pt x="80919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251505" y="-5188"/>
            <a:ext cx="8112807" cy="8028311"/>
          </a:xfrm>
          <a:custGeom>
            <a:avLst/>
            <a:gdLst>
              <a:gd name="connsiteX0" fmla="*/ 0 w 8112807"/>
              <a:gd name="connsiteY0" fmla="*/ 0 h 8028311"/>
              <a:gd name="connsiteX1" fmla="*/ 8112807 w 8112807"/>
              <a:gd name="connsiteY1" fmla="*/ 0 h 8028311"/>
              <a:gd name="connsiteX2" fmla="*/ 8112807 w 8112807"/>
              <a:gd name="connsiteY2" fmla="*/ 8028311 h 8028311"/>
              <a:gd name="connsiteX3" fmla="*/ 0 w 811280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807" h="8028311">
                <a:moveTo>
                  <a:pt x="0" y="0"/>
                </a:moveTo>
                <a:lnTo>
                  <a:pt x="8112807" y="0"/>
                </a:lnTo>
                <a:lnTo>
                  <a:pt x="811280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66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649315" y="3326423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497521" y="7599527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4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350036" y="3326424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350037" y="7599528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56501" y="3457931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894559" y="3457932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50387" y="8095064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2888444" y="8095063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14737430" y="3587633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702710" y="477445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9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64243" y="4006375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4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15249834" cy="13716000"/>
          </a:xfrm>
          <a:custGeom>
            <a:avLst/>
            <a:gdLst>
              <a:gd name="connsiteX0" fmla="*/ 0 w 15249834"/>
              <a:gd name="connsiteY0" fmla="*/ 0 h 13716000"/>
              <a:gd name="connsiteX1" fmla="*/ 6253879 w 15249834"/>
              <a:gd name="connsiteY1" fmla="*/ 0 h 13716000"/>
              <a:gd name="connsiteX2" fmla="*/ 15249834 w 15249834"/>
              <a:gd name="connsiteY2" fmla="*/ 13716000 h 13716000"/>
              <a:gd name="connsiteX3" fmla="*/ 0 w 1524983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4" h="13716000">
                <a:moveTo>
                  <a:pt x="0" y="0"/>
                </a:moveTo>
                <a:lnTo>
                  <a:pt x="6253879" y="0"/>
                </a:lnTo>
                <a:lnTo>
                  <a:pt x="1524983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52028" y="397109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17307" y="515791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7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39404" y="285631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04683" y="404313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67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04683" y="522300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1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10237" y="3605072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9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69600" y="4343170"/>
            <a:ext cx="2946400" cy="5322180"/>
          </a:xfrm>
          <a:custGeom>
            <a:avLst/>
            <a:gdLst>
              <a:gd name="connsiteX0" fmla="*/ 0 w 2946400"/>
              <a:gd name="connsiteY0" fmla="*/ 0 h 5322180"/>
              <a:gd name="connsiteX1" fmla="*/ 2946400 w 2946400"/>
              <a:gd name="connsiteY1" fmla="*/ 0 h 5322180"/>
              <a:gd name="connsiteX2" fmla="*/ 2946400 w 2946400"/>
              <a:gd name="connsiteY2" fmla="*/ 5322180 h 5322180"/>
              <a:gd name="connsiteX3" fmla="*/ 0 w 2946400"/>
              <a:gd name="connsiteY3" fmla="*/ 5322180 h 532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5322180">
                <a:moveTo>
                  <a:pt x="0" y="0"/>
                </a:moveTo>
                <a:lnTo>
                  <a:pt x="2946400" y="0"/>
                </a:lnTo>
                <a:lnTo>
                  <a:pt x="2946400" y="5322180"/>
                </a:lnTo>
                <a:lnTo>
                  <a:pt x="0" y="5322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2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80456" y="4275601"/>
            <a:ext cx="3712344" cy="4975974"/>
          </a:xfrm>
          <a:custGeom>
            <a:avLst/>
            <a:gdLst>
              <a:gd name="connsiteX0" fmla="*/ 0 w 3712344"/>
              <a:gd name="connsiteY0" fmla="*/ 0 h 4975974"/>
              <a:gd name="connsiteX1" fmla="*/ 3712344 w 3712344"/>
              <a:gd name="connsiteY1" fmla="*/ 0 h 4975974"/>
              <a:gd name="connsiteX2" fmla="*/ 3712344 w 3712344"/>
              <a:gd name="connsiteY2" fmla="*/ 4975974 h 4975974"/>
              <a:gd name="connsiteX3" fmla="*/ 0 w 3712344"/>
              <a:gd name="connsiteY3" fmla="*/ 4975974 h 49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2344" h="4975974">
                <a:moveTo>
                  <a:pt x="0" y="0"/>
                </a:moveTo>
                <a:lnTo>
                  <a:pt x="3712344" y="0"/>
                </a:lnTo>
                <a:lnTo>
                  <a:pt x="3712344" y="4975974"/>
                </a:lnTo>
                <a:lnTo>
                  <a:pt x="0" y="4975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3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34700" y="3694467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95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703800" y="4991101"/>
            <a:ext cx="1305548" cy="3958082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833599" y="4593083"/>
            <a:ext cx="2667000" cy="4728717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9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7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34" y="3172638"/>
            <a:ext cx="2989272" cy="4675773"/>
          </a:xfrm>
          <a:prstGeom prst="rect">
            <a:avLst/>
          </a:prstGeom>
        </p:spPr>
      </p:pic>
      <p:pic>
        <p:nvPicPr>
          <p:cNvPr id="4" name="Picture 87" descr="iPhone6_mockup_front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88" y="2745201"/>
            <a:ext cx="3535803" cy="553064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674600" y="3916930"/>
            <a:ext cx="1046206" cy="3171824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42574" y="3631058"/>
            <a:ext cx="2111376" cy="3743569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79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36902" y="3400351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3987988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060705" y="3987988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19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09553" y="4271848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6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36902" y="4462236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5049873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060705" y="5049873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6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2594" y="3196119"/>
            <a:ext cx="3754304" cy="2261514"/>
          </a:xfrm>
          <a:custGeom>
            <a:avLst/>
            <a:gdLst>
              <a:gd name="connsiteX0" fmla="*/ 0 w 3754304"/>
              <a:gd name="connsiteY0" fmla="*/ 0 h 2261514"/>
              <a:gd name="connsiteX1" fmla="*/ 3754304 w 3754304"/>
              <a:gd name="connsiteY1" fmla="*/ 0 h 2261514"/>
              <a:gd name="connsiteX2" fmla="*/ 3754304 w 3754304"/>
              <a:gd name="connsiteY2" fmla="*/ 2261514 h 2261514"/>
              <a:gd name="connsiteX3" fmla="*/ 0 w 3754304"/>
              <a:gd name="connsiteY3" fmla="*/ 2261514 h 22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304" h="2261514">
                <a:moveTo>
                  <a:pt x="0" y="0"/>
                </a:moveTo>
                <a:lnTo>
                  <a:pt x="3754304" y="0"/>
                </a:lnTo>
                <a:lnTo>
                  <a:pt x="3754304" y="2261514"/>
                </a:lnTo>
                <a:lnTo>
                  <a:pt x="0" y="2261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02345" y="8083523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4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3"/>
          </p:nvPr>
        </p:nvSpPr>
        <p:spPr>
          <a:xfrm>
            <a:off x="10891158" y="2431298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334831" y="2839861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18551035" y="2839090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6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4664" y="4376633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5233389" y="4406398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87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66252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17101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793415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8" y="0"/>
                  <a:pt x="4346328" y="972959"/>
                  <a:pt x="4346328" y="2173164"/>
                </a:cubicBezTo>
                <a:cubicBezTo>
                  <a:pt x="4346328" y="3373369"/>
                  <a:pt x="3373368" y="4346328"/>
                  <a:pt x="2173164" y="4346328"/>
                </a:cubicBezTo>
                <a:cubicBezTo>
                  <a:pt x="972958" y="4346328"/>
                  <a:pt x="0" y="3373369"/>
                  <a:pt x="0" y="2173164"/>
                </a:cubicBezTo>
                <a:cubicBezTo>
                  <a:pt x="0" y="972959"/>
                  <a:pt x="972958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971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4032" y="5409591"/>
            <a:ext cx="24377648" cy="7215028"/>
          </a:xfrm>
          <a:custGeom>
            <a:avLst/>
            <a:gdLst>
              <a:gd name="connsiteX0" fmla="*/ 0 w 24377648"/>
              <a:gd name="connsiteY0" fmla="*/ 0 h 7215028"/>
              <a:gd name="connsiteX1" fmla="*/ 24377648 w 24377648"/>
              <a:gd name="connsiteY1" fmla="*/ 0 h 7215028"/>
              <a:gd name="connsiteX2" fmla="*/ 24377648 w 24377648"/>
              <a:gd name="connsiteY2" fmla="*/ 7215028 h 7215028"/>
              <a:gd name="connsiteX3" fmla="*/ 0 w 24377648"/>
              <a:gd name="connsiteY3" fmla="*/ 7215028 h 72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7215028">
                <a:moveTo>
                  <a:pt x="0" y="0"/>
                </a:moveTo>
                <a:lnTo>
                  <a:pt x="24377648" y="0"/>
                </a:lnTo>
                <a:lnTo>
                  <a:pt x="24377648" y="7215028"/>
                </a:lnTo>
                <a:lnTo>
                  <a:pt x="0" y="7215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227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38331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6237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7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15799" y="4655304"/>
            <a:ext cx="5889961" cy="5889960"/>
          </a:xfrm>
          <a:custGeom>
            <a:avLst/>
            <a:gdLst>
              <a:gd name="connsiteX0" fmla="*/ 2944981 w 5889961"/>
              <a:gd name="connsiteY0" fmla="*/ 0 h 5889960"/>
              <a:gd name="connsiteX1" fmla="*/ 5889961 w 5889961"/>
              <a:gd name="connsiteY1" fmla="*/ 2944980 h 5889960"/>
              <a:gd name="connsiteX2" fmla="*/ 2944981 w 5889961"/>
              <a:gd name="connsiteY2" fmla="*/ 5889960 h 5889960"/>
              <a:gd name="connsiteX3" fmla="*/ 0 w 5889961"/>
              <a:gd name="connsiteY3" fmla="*/ 2944980 h 5889960"/>
              <a:gd name="connsiteX4" fmla="*/ 2944981 w 5889961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1" h="5889960">
                <a:moveTo>
                  <a:pt x="2944981" y="0"/>
                </a:moveTo>
                <a:cubicBezTo>
                  <a:pt x="4571449" y="0"/>
                  <a:pt x="5889961" y="1318512"/>
                  <a:pt x="5889961" y="2944980"/>
                </a:cubicBezTo>
                <a:cubicBezTo>
                  <a:pt x="5889961" y="4571448"/>
                  <a:pt x="4571449" y="5889960"/>
                  <a:pt x="2944981" y="5889960"/>
                </a:cubicBezTo>
                <a:cubicBezTo>
                  <a:pt x="1318513" y="5889960"/>
                  <a:pt x="0" y="4571448"/>
                  <a:pt x="0" y="2944980"/>
                </a:cubicBezTo>
                <a:cubicBezTo>
                  <a:pt x="0" y="1318512"/>
                  <a:pt x="1318513" y="0"/>
                  <a:pt x="29449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07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69710" y="3664357"/>
            <a:ext cx="7329052" cy="7329052"/>
          </a:xfrm>
          <a:custGeom>
            <a:avLst/>
            <a:gdLst>
              <a:gd name="connsiteX0" fmla="*/ 3664526 w 7329052"/>
              <a:gd name="connsiteY0" fmla="*/ 0 h 7329052"/>
              <a:gd name="connsiteX1" fmla="*/ 7329052 w 7329052"/>
              <a:gd name="connsiteY1" fmla="*/ 3664526 h 7329052"/>
              <a:gd name="connsiteX2" fmla="*/ 3664526 w 7329052"/>
              <a:gd name="connsiteY2" fmla="*/ 7329052 h 7329052"/>
              <a:gd name="connsiteX3" fmla="*/ 0 w 7329052"/>
              <a:gd name="connsiteY3" fmla="*/ 3664526 h 7329052"/>
              <a:gd name="connsiteX4" fmla="*/ 3664526 w 7329052"/>
              <a:gd name="connsiteY4" fmla="*/ 0 h 73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052" h="7329052">
                <a:moveTo>
                  <a:pt x="3664526" y="0"/>
                </a:moveTo>
                <a:cubicBezTo>
                  <a:pt x="5688388" y="0"/>
                  <a:pt x="7329052" y="1640664"/>
                  <a:pt x="7329052" y="3664526"/>
                </a:cubicBezTo>
                <a:cubicBezTo>
                  <a:pt x="7329052" y="5688388"/>
                  <a:pt x="5688388" y="7329052"/>
                  <a:pt x="3664526" y="7329052"/>
                </a:cubicBezTo>
                <a:cubicBezTo>
                  <a:pt x="1640664" y="7329052"/>
                  <a:pt x="0" y="5688388"/>
                  <a:pt x="0" y="3664526"/>
                </a:cubicBezTo>
                <a:cubicBezTo>
                  <a:pt x="0" y="1640664"/>
                  <a:pt x="1640664" y="0"/>
                  <a:pt x="3664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38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495997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043680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86226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481823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447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25011" y="5548593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67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71899" y="5319315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19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941049" y="5111750"/>
            <a:ext cx="2673350" cy="3575050"/>
          </a:xfrm>
          <a:custGeom>
            <a:avLst/>
            <a:gdLst>
              <a:gd name="connsiteX0" fmla="*/ 0 w 2673350"/>
              <a:gd name="connsiteY0" fmla="*/ 0 h 3575050"/>
              <a:gd name="connsiteX1" fmla="*/ 2673350 w 2673350"/>
              <a:gd name="connsiteY1" fmla="*/ 0 h 3575050"/>
              <a:gd name="connsiteX2" fmla="*/ 2673350 w 2673350"/>
              <a:gd name="connsiteY2" fmla="*/ 3575050 h 3575050"/>
              <a:gd name="connsiteX3" fmla="*/ 0 w 2673350"/>
              <a:gd name="connsiteY3" fmla="*/ 3575050 h 35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575050">
                <a:moveTo>
                  <a:pt x="0" y="0"/>
                </a:moveTo>
                <a:lnTo>
                  <a:pt x="2673350" y="0"/>
                </a:lnTo>
                <a:lnTo>
                  <a:pt x="2673350" y="3575050"/>
                </a:lnTo>
                <a:lnTo>
                  <a:pt x="0" y="357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539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46692" y="5780267"/>
            <a:ext cx="2454056" cy="3058932"/>
          </a:xfrm>
          <a:custGeom>
            <a:avLst/>
            <a:gdLst>
              <a:gd name="connsiteX0" fmla="*/ 0 w 2454056"/>
              <a:gd name="connsiteY0" fmla="*/ 0 h 3058932"/>
              <a:gd name="connsiteX1" fmla="*/ 2454056 w 2454056"/>
              <a:gd name="connsiteY1" fmla="*/ 0 h 3058932"/>
              <a:gd name="connsiteX2" fmla="*/ 2454056 w 2454056"/>
              <a:gd name="connsiteY2" fmla="*/ 3058932 h 3058932"/>
              <a:gd name="connsiteX3" fmla="*/ 0 w 2454056"/>
              <a:gd name="connsiteY3" fmla="*/ 3058932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56" h="3058932">
                <a:moveTo>
                  <a:pt x="0" y="0"/>
                </a:moveTo>
                <a:lnTo>
                  <a:pt x="2454056" y="0"/>
                </a:lnTo>
                <a:lnTo>
                  <a:pt x="2454056" y="3058932"/>
                </a:lnTo>
                <a:lnTo>
                  <a:pt x="0" y="30589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769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89528" y="5418285"/>
            <a:ext cx="1030115" cy="3123041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524793" y="5135321"/>
            <a:ext cx="2104340" cy="3731094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57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1450"/>
            <a:ext cx="8703566" cy="13392150"/>
          </a:xfrm>
          <a:custGeom>
            <a:avLst/>
            <a:gdLst>
              <a:gd name="connsiteX0" fmla="*/ 0 w 8703566"/>
              <a:gd name="connsiteY0" fmla="*/ 0 h 13392150"/>
              <a:gd name="connsiteX1" fmla="*/ 8703566 w 8703566"/>
              <a:gd name="connsiteY1" fmla="*/ 0 h 13392150"/>
              <a:gd name="connsiteX2" fmla="*/ 8703566 w 8703566"/>
              <a:gd name="connsiteY2" fmla="*/ 13392150 h 13392150"/>
              <a:gd name="connsiteX3" fmla="*/ 0 w 8703566"/>
              <a:gd name="connsiteY3" fmla="*/ 1339215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3392150">
                <a:moveTo>
                  <a:pt x="0" y="0"/>
                </a:moveTo>
                <a:lnTo>
                  <a:pt x="8703566" y="0"/>
                </a:lnTo>
                <a:lnTo>
                  <a:pt x="8703566" y="13392150"/>
                </a:lnTo>
                <a:lnTo>
                  <a:pt x="0" y="13392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474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52400"/>
            <a:ext cx="8703566" cy="10374873"/>
          </a:xfrm>
          <a:custGeom>
            <a:avLst/>
            <a:gdLst>
              <a:gd name="connsiteX0" fmla="*/ 0 w 8703566"/>
              <a:gd name="connsiteY0" fmla="*/ 0 h 10374873"/>
              <a:gd name="connsiteX1" fmla="*/ 8703566 w 8703566"/>
              <a:gd name="connsiteY1" fmla="*/ 0 h 10374873"/>
              <a:gd name="connsiteX2" fmla="*/ 8703566 w 8703566"/>
              <a:gd name="connsiteY2" fmla="*/ 10374873 h 10374873"/>
              <a:gd name="connsiteX3" fmla="*/ 0 w 8703566"/>
              <a:gd name="connsiteY3" fmla="*/ 10374873 h 103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0374873">
                <a:moveTo>
                  <a:pt x="0" y="0"/>
                </a:moveTo>
                <a:lnTo>
                  <a:pt x="8703566" y="0"/>
                </a:lnTo>
                <a:lnTo>
                  <a:pt x="8703566" y="10374873"/>
                </a:lnTo>
                <a:lnTo>
                  <a:pt x="0" y="103748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915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89064" y="2628900"/>
            <a:ext cx="9223136" cy="8458202"/>
          </a:xfrm>
          <a:custGeom>
            <a:avLst/>
            <a:gdLst>
              <a:gd name="connsiteX0" fmla="*/ 0 w 9648870"/>
              <a:gd name="connsiteY0" fmla="*/ 0 h 8458202"/>
              <a:gd name="connsiteX1" fmla="*/ 9648870 w 9648870"/>
              <a:gd name="connsiteY1" fmla="*/ 0 h 8458202"/>
              <a:gd name="connsiteX2" fmla="*/ 9648870 w 9648870"/>
              <a:gd name="connsiteY2" fmla="*/ 8458202 h 8458202"/>
              <a:gd name="connsiteX3" fmla="*/ 0 w 9648870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8458202">
                <a:moveTo>
                  <a:pt x="0" y="0"/>
                </a:moveTo>
                <a:lnTo>
                  <a:pt x="9648870" y="0"/>
                </a:lnTo>
                <a:lnTo>
                  <a:pt x="964887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7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1710217" cy="8458202"/>
          </a:xfrm>
          <a:custGeom>
            <a:avLst/>
            <a:gdLst>
              <a:gd name="connsiteX0" fmla="*/ 0 w 11710217"/>
              <a:gd name="connsiteY0" fmla="*/ 0 h 8458202"/>
              <a:gd name="connsiteX1" fmla="*/ 4802300 w 11710217"/>
              <a:gd name="connsiteY1" fmla="*/ 0 h 8458202"/>
              <a:gd name="connsiteX2" fmla="*/ 11710217 w 11710217"/>
              <a:gd name="connsiteY2" fmla="*/ 8458202 h 8458202"/>
              <a:gd name="connsiteX3" fmla="*/ 0 w 11710217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0217" h="8458202">
                <a:moveTo>
                  <a:pt x="0" y="0"/>
                </a:moveTo>
                <a:lnTo>
                  <a:pt x="4802300" y="0"/>
                </a:lnTo>
                <a:lnTo>
                  <a:pt x="11710217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472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3296394" cy="8458202"/>
          </a:xfrm>
          <a:custGeom>
            <a:avLst/>
            <a:gdLst>
              <a:gd name="connsiteX0" fmla="*/ 7036305 w 13296394"/>
              <a:gd name="connsiteY0" fmla="*/ 3249932 h 8458202"/>
              <a:gd name="connsiteX1" fmla="*/ 13296394 w 13296394"/>
              <a:gd name="connsiteY1" fmla="*/ 3249932 h 8458202"/>
              <a:gd name="connsiteX2" fmla="*/ 13296394 w 13296394"/>
              <a:gd name="connsiteY2" fmla="*/ 8458202 h 8458202"/>
              <a:gd name="connsiteX3" fmla="*/ 10729164 w 13296394"/>
              <a:gd name="connsiteY3" fmla="*/ 8458202 h 8458202"/>
              <a:gd name="connsiteX4" fmla="*/ 0 w 13296394"/>
              <a:gd name="connsiteY4" fmla="*/ 0 h 8458202"/>
              <a:gd name="connsiteX5" fmla="*/ 4169168 w 13296394"/>
              <a:gd name="connsiteY5" fmla="*/ 0 h 8458202"/>
              <a:gd name="connsiteX6" fmla="*/ 10166350 w 13296394"/>
              <a:gd name="connsiteY6" fmla="*/ 8458202 h 8458202"/>
              <a:gd name="connsiteX7" fmla="*/ 0 w 13296394"/>
              <a:gd name="connsiteY7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6394" h="8458202">
                <a:moveTo>
                  <a:pt x="7036305" y="3249932"/>
                </a:moveTo>
                <a:lnTo>
                  <a:pt x="13296394" y="3249932"/>
                </a:lnTo>
                <a:lnTo>
                  <a:pt x="13296394" y="8458202"/>
                </a:lnTo>
                <a:lnTo>
                  <a:pt x="10729164" y="8458202"/>
                </a:lnTo>
                <a:close/>
                <a:moveTo>
                  <a:pt x="0" y="0"/>
                </a:moveTo>
                <a:lnTo>
                  <a:pt x="4169168" y="0"/>
                </a:lnTo>
                <a:lnTo>
                  <a:pt x="1016635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77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86225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3476355" y="5795463"/>
            <a:ext cx="7775061" cy="4023937"/>
          </a:xfrm>
          <a:custGeom>
            <a:avLst/>
            <a:gdLst>
              <a:gd name="connsiteX0" fmla="*/ 0 w 7775061"/>
              <a:gd name="connsiteY0" fmla="*/ 0 h 4023937"/>
              <a:gd name="connsiteX1" fmla="*/ 7775061 w 7775061"/>
              <a:gd name="connsiteY1" fmla="*/ 0 h 4023937"/>
              <a:gd name="connsiteX2" fmla="*/ 3887529 w 7775061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1" h="4023937">
                <a:moveTo>
                  <a:pt x="0" y="0"/>
                </a:moveTo>
                <a:lnTo>
                  <a:pt x="7775061" y="0"/>
                </a:lnTo>
                <a:lnTo>
                  <a:pt x="3887529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29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22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52671" y="152401"/>
            <a:ext cx="12224979" cy="13406011"/>
          </a:xfrm>
          <a:custGeom>
            <a:avLst/>
            <a:gdLst>
              <a:gd name="connsiteX0" fmla="*/ 0 w 12224979"/>
              <a:gd name="connsiteY0" fmla="*/ 0 h 13716001"/>
              <a:gd name="connsiteX1" fmla="*/ 12224979 w 12224979"/>
              <a:gd name="connsiteY1" fmla="*/ 0 h 13716001"/>
              <a:gd name="connsiteX2" fmla="*/ 12224979 w 12224979"/>
              <a:gd name="connsiteY2" fmla="*/ 13716001 h 13716001"/>
              <a:gd name="connsiteX3" fmla="*/ 0 w 12224979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13716001">
                <a:moveTo>
                  <a:pt x="0" y="0"/>
                </a:moveTo>
                <a:lnTo>
                  <a:pt x="12224979" y="0"/>
                </a:lnTo>
                <a:lnTo>
                  <a:pt x="12224979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749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123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37647" y="3581000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008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3054" y="4656839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603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5078548" y="4356154"/>
            <a:ext cx="6563112" cy="564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28026" y="5400601"/>
            <a:ext cx="4810896" cy="2979463"/>
          </a:xfrm>
          <a:custGeom>
            <a:avLst/>
            <a:gdLst>
              <a:gd name="connsiteX0" fmla="*/ 0 w 4810896"/>
              <a:gd name="connsiteY0" fmla="*/ 0 h 2979463"/>
              <a:gd name="connsiteX1" fmla="*/ 4810896 w 4810896"/>
              <a:gd name="connsiteY1" fmla="*/ 0 h 2979463"/>
              <a:gd name="connsiteX2" fmla="*/ 4810896 w 4810896"/>
              <a:gd name="connsiteY2" fmla="*/ 2979463 h 2979463"/>
              <a:gd name="connsiteX3" fmla="*/ 0 w 4810896"/>
              <a:gd name="connsiteY3" fmla="*/ 2979463 h 29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6" h="2979463">
                <a:moveTo>
                  <a:pt x="0" y="0"/>
                </a:moveTo>
                <a:lnTo>
                  <a:pt x="4810896" y="0"/>
                </a:lnTo>
                <a:lnTo>
                  <a:pt x="4810896" y="2979463"/>
                </a:lnTo>
                <a:lnTo>
                  <a:pt x="0" y="2979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1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2038350"/>
            <a:ext cx="15674082" cy="10143818"/>
          </a:xfrm>
          <a:custGeom>
            <a:avLst/>
            <a:gdLst>
              <a:gd name="connsiteX0" fmla="*/ 0 w 15674082"/>
              <a:gd name="connsiteY0" fmla="*/ 0 h 10143818"/>
              <a:gd name="connsiteX1" fmla="*/ 15674082 w 15674082"/>
              <a:gd name="connsiteY1" fmla="*/ 0 h 10143818"/>
              <a:gd name="connsiteX2" fmla="*/ 15674082 w 15674082"/>
              <a:gd name="connsiteY2" fmla="*/ 10143818 h 10143818"/>
              <a:gd name="connsiteX3" fmla="*/ 0 w 15674082"/>
              <a:gd name="connsiteY3" fmla="*/ 10143818 h 1014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10143818">
                <a:moveTo>
                  <a:pt x="0" y="0"/>
                </a:moveTo>
                <a:lnTo>
                  <a:pt x="15674082" y="0"/>
                </a:lnTo>
                <a:lnTo>
                  <a:pt x="15674082" y="10143818"/>
                </a:lnTo>
                <a:lnTo>
                  <a:pt x="0" y="101438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15674082" cy="7704370"/>
          </a:xfrm>
          <a:custGeom>
            <a:avLst/>
            <a:gdLst>
              <a:gd name="connsiteX0" fmla="*/ 0 w 15674082"/>
              <a:gd name="connsiteY0" fmla="*/ 0 h 7704370"/>
              <a:gd name="connsiteX1" fmla="*/ 15674082 w 15674082"/>
              <a:gd name="connsiteY1" fmla="*/ 0 h 7704370"/>
              <a:gd name="connsiteX2" fmla="*/ 15674082 w 15674082"/>
              <a:gd name="connsiteY2" fmla="*/ 7704370 h 7704370"/>
              <a:gd name="connsiteX3" fmla="*/ 0 w 1567408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7704370">
                <a:moveTo>
                  <a:pt x="0" y="0"/>
                </a:moveTo>
                <a:lnTo>
                  <a:pt x="15674082" y="0"/>
                </a:lnTo>
                <a:lnTo>
                  <a:pt x="1567408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1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7578243" cy="7704370"/>
          </a:xfrm>
          <a:custGeom>
            <a:avLst/>
            <a:gdLst>
              <a:gd name="connsiteX0" fmla="*/ 0 w 7578243"/>
              <a:gd name="connsiteY0" fmla="*/ 0 h 7704370"/>
              <a:gd name="connsiteX1" fmla="*/ 7578243 w 7578243"/>
              <a:gd name="connsiteY1" fmla="*/ 0 h 7704370"/>
              <a:gd name="connsiteX2" fmla="*/ 7578243 w 7578243"/>
              <a:gd name="connsiteY2" fmla="*/ 7704370 h 7704370"/>
              <a:gd name="connsiteX3" fmla="*/ 0 w 7578243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3" h="7704370">
                <a:moveTo>
                  <a:pt x="0" y="0"/>
                </a:moveTo>
                <a:lnTo>
                  <a:pt x="7578243" y="0"/>
                </a:lnTo>
                <a:lnTo>
                  <a:pt x="7578243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799408" y="4477798"/>
            <a:ext cx="7578242" cy="7704370"/>
          </a:xfrm>
          <a:custGeom>
            <a:avLst/>
            <a:gdLst>
              <a:gd name="connsiteX0" fmla="*/ 0 w 7578242"/>
              <a:gd name="connsiteY0" fmla="*/ 0 h 7704370"/>
              <a:gd name="connsiteX1" fmla="*/ 7578242 w 7578242"/>
              <a:gd name="connsiteY1" fmla="*/ 0 h 7704370"/>
              <a:gd name="connsiteX2" fmla="*/ 7578242 w 7578242"/>
              <a:gd name="connsiteY2" fmla="*/ 7704370 h 7704370"/>
              <a:gd name="connsiteX3" fmla="*/ 0 w 757824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2" h="7704370">
                <a:moveTo>
                  <a:pt x="0" y="0"/>
                </a:moveTo>
                <a:lnTo>
                  <a:pt x="7578242" y="0"/>
                </a:lnTo>
                <a:lnTo>
                  <a:pt x="757824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06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21533134" cy="8458202"/>
          </a:xfrm>
          <a:custGeom>
            <a:avLst/>
            <a:gdLst>
              <a:gd name="connsiteX0" fmla="*/ 0 w 21533134"/>
              <a:gd name="connsiteY0" fmla="*/ 0 h 8458202"/>
              <a:gd name="connsiteX1" fmla="*/ 21533134 w 21533134"/>
              <a:gd name="connsiteY1" fmla="*/ 0 h 8458202"/>
              <a:gd name="connsiteX2" fmla="*/ 21533134 w 21533134"/>
              <a:gd name="connsiteY2" fmla="*/ 8458202 h 8458202"/>
              <a:gd name="connsiteX3" fmla="*/ 0 w 2153313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134" h="8458202">
                <a:moveTo>
                  <a:pt x="0" y="0"/>
                </a:moveTo>
                <a:lnTo>
                  <a:pt x="21533134" y="0"/>
                </a:lnTo>
                <a:lnTo>
                  <a:pt x="2153313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1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6670289"/>
          </a:xfrm>
          <a:custGeom>
            <a:avLst/>
            <a:gdLst>
              <a:gd name="connsiteX0" fmla="*/ 0 w 24377647"/>
              <a:gd name="connsiteY0" fmla="*/ 0 h 6670289"/>
              <a:gd name="connsiteX1" fmla="*/ 24377647 w 24377647"/>
              <a:gd name="connsiteY1" fmla="*/ 0 h 6670289"/>
              <a:gd name="connsiteX2" fmla="*/ 24377647 w 24377647"/>
              <a:gd name="connsiteY2" fmla="*/ 6670289 h 6670289"/>
              <a:gd name="connsiteX3" fmla="*/ 0 w 24377647"/>
              <a:gd name="connsiteY3" fmla="*/ 6670289 h 66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6670289">
                <a:moveTo>
                  <a:pt x="0" y="0"/>
                </a:moveTo>
                <a:lnTo>
                  <a:pt x="24377647" y="0"/>
                </a:lnTo>
                <a:lnTo>
                  <a:pt x="24377647" y="6670289"/>
                </a:lnTo>
                <a:lnTo>
                  <a:pt x="0" y="6670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850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884264" y="152400"/>
            <a:ext cx="9648870" cy="5285462"/>
          </a:xfrm>
          <a:custGeom>
            <a:avLst/>
            <a:gdLst>
              <a:gd name="connsiteX0" fmla="*/ 0 w 9648870"/>
              <a:gd name="connsiteY0" fmla="*/ 0 h 5285462"/>
              <a:gd name="connsiteX1" fmla="*/ 9648870 w 9648870"/>
              <a:gd name="connsiteY1" fmla="*/ 0 h 5285462"/>
              <a:gd name="connsiteX2" fmla="*/ 9648870 w 9648870"/>
              <a:gd name="connsiteY2" fmla="*/ 5285462 h 5285462"/>
              <a:gd name="connsiteX3" fmla="*/ 0 w 9648870"/>
              <a:gd name="connsiteY3" fmla="*/ 5285462 h 52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5462">
                <a:moveTo>
                  <a:pt x="0" y="0"/>
                </a:moveTo>
                <a:lnTo>
                  <a:pt x="9648870" y="0"/>
                </a:lnTo>
                <a:lnTo>
                  <a:pt x="9648870" y="5285462"/>
                </a:lnTo>
                <a:lnTo>
                  <a:pt x="0" y="5285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884264" y="5530667"/>
            <a:ext cx="9648870" cy="2670803"/>
          </a:xfrm>
          <a:custGeom>
            <a:avLst/>
            <a:gdLst>
              <a:gd name="connsiteX0" fmla="*/ 0 w 9648870"/>
              <a:gd name="connsiteY0" fmla="*/ 0 h 2670803"/>
              <a:gd name="connsiteX1" fmla="*/ 9648870 w 9648870"/>
              <a:gd name="connsiteY1" fmla="*/ 0 h 2670803"/>
              <a:gd name="connsiteX2" fmla="*/ 9648870 w 9648870"/>
              <a:gd name="connsiteY2" fmla="*/ 2670803 h 2670803"/>
              <a:gd name="connsiteX3" fmla="*/ 0 w 9648870"/>
              <a:gd name="connsiteY3" fmla="*/ 2670803 h 26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2670803">
                <a:moveTo>
                  <a:pt x="0" y="0"/>
                </a:moveTo>
                <a:lnTo>
                  <a:pt x="9648870" y="0"/>
                </a:lnTo>
                <a:lnTo>
                  <a:pt x="9648870" y="2670803"/>
                </a:lnTo>
                <a:lnTo>
                  <a:pt x="0" y="26708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1884264" y="8279095"/>
            <a:ext cx="9648870" cy="5284505"/>
          </a:xfrm>
          <a:custGeom>
            <a:avLst/>
            <a:gdLst>
              <a:gd name="connsiteX0" fmla="*/ 0 w 9648870"/>
              <a:gd name="connsiteY0" fmla="*/ 0 h 5284505"/>
              <a:gd name="connsiteX1" fmla="*/ 9648870 w 9648870"/>
              <a:gd name="connsiteY1" fmla="*/ 0 h 5284505"/>
              <a:gd name="connsiteX2" fmla="*/ 9648870 w 9648870"/>
              <a:gd name="connsiteY2" fmla="*/ 5284505 h 5284505"/>
              <a:gd name="connsiteX3" fmla="*/ 0 w 9648870"/>
              <a:gd name="connsiteY3" fmla="*/ 5284505 h 52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4505">
                <a:moveTo>
                  <a:pt x="0" y="0"/>
                </a:moveTo>
                <a:lnTo>
                  <a:pt x="9648870" y="0"/>
                </a:lnTo>
                <a:lnTo>
                  <a:pt x="9648870" y="5284505"/>
                </a:lnTo>
                <a:lnTo>
                  <a:pt x="0" y="5284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64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078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674084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057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9593" y="2628900"/>
            <a:ext cx="8582784" cy="8458202"/>
          </a:xfrm>
          <a:custGeom>
            <a:avLst/>
            <a:gdLst>
              <a:gd name="connsiteX0" fmla="*/ 0 w 8582784"/>
              <a:gd name="connsiteY0" fmla="*/ 0 h 8458202"/>
              <a:gd name="connsiteX1" fmla="*/ 8582784 w 8582784"/>
              <a:gd name="connsiteY1" fmla="*/ 0 h 8458202"/>
              <a:gd name="connsiteX2" fmla="*/ 8582784 w 8582784"/>
              <a:gd name="connsiteY2" fmla="*/ 8458202 h 8458202"/>
              <a:gd name="connsiteX3" fmla="*/ 0 w 858278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784" h="8458202">
                <a:moveTo>
                  <a:pt x="0" y="0"/>
                </a:moveTo>
                <a:lnTo>
                  <a:pt x="8582784" y="0"/>
                </a:lnTo>
                <a:lnTo>
                  <a:pt x="858278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766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1193" y="1"/>
            <a:ext cx="5608460" cy="13716000"/>
          </a:xfrm>
          <a:custGeom>
            <a:avLst/>
            <a:gdLst>
              <a:gd name="connsiteX0" fmla="*/ 0 w 5608460"/>
              <a:gd name="connsiteY0" fmla="*/ 0 h 13716000"/>
              <a:gd name="connsiteX1" fmla="*/ 5608460 w 5608460"/>
              <a:gd name="connsiteY1" fmla="*/ 0 h 13716000"/>
              <a:gd name="connsiteX2" fmla="*/ 5608460 w 5608460"/>
              <a:gd name="connsiteY2" fmla="*/ 13716000 h 13716000"/>
              <a:gd name="connsiteX3" fmla="*/ 0 w 560846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460" h="13716000">
                <a:moveTo>
                  <a:pt x="0" y="0"/>
                </a:moveTo>
                <a:lnTo>
                  <a:pt x="5608460" y="0"/>
                </a:lnTo>
                <a:lnTo>
                  <a:pt x="56084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1705" y="1"/>
            <a:ext cx="4078464" cy="13716000"/>
          </a:xfrm>
          <a:custGeom>
            <a:avLst/>
            <a:gdLst>
              <a:gd name="connsiteX0" fmla="*/ 0 w 4078464"/>
              <a:gd name="connsiteY0" fmla="*/ 0 h 13716000"/>
              <a:gd name="connsiteX1" fmla="*/ 4078464 w 4078464"/>
              <a:gd name="connsiteY1" fmla="*/ 0 h 13716000"/>
              <a:gd name="connsiteX2" fmla="*/ 4078464 w 4078464"/>
              <a:gd name="connsiteY2" fmla="*/ 13716000 h 13716000"/>
              <a:gd name="connsiteX3" fmla="*/ 0 w 407846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464" h="13716000">
                <a:moveTo>
                  <a:pt x="0" y="0"/>
                </a:moveTo>
                <a:lnTo>
                  <a:pt x="4078464" y="0"/>
                </a:lnTo>
                <a:lnTo>
                  <a:pt x="407846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053550" y="1"/>
            <a:ext cx="4212338" cy="13716000"/>
          </a:xfrm>
          <a:custGeom>
            <a:avLst/>
            <a:gdLst>
              <a:gd name="connsiteX0" fmla="*/ 0 w 4212338"/>
              <a:gd name="connsiteY0" fmla="*/ 0 h 13716000"/>
              <a:gd name="connsiteX1" fmla="*/ 4212338 w 4212338"/>
              <a:gd name="connsiteY1" fmla="*/ 0 h 13716000"/>
              <a:gd name="connsiteX2" fmla="*/ 4212338 w 4212338"/>
              <a:gd name="connsiteY2" fmla="*/ 13716000 h 13716000"/>
              <a:gd name="connsiteX3" fmla="*/ 0 w 421233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338" h="13716000">
                <a:moveTo>
                  <a:pt x="0" y="0"/>
                </a:moveTo>
                <a:lnTo>
                  <a:pt x="4212338" y="0"/>
                </a:lnTo>
                <a:lnTo>
                  <a:pt x="421233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265888" y="1"/>
            <a:ext cx="4018670" cy="13716000"/>
          </a:xfrm>
          <a:custGeom>
            <a:avLst/>
            <a:gdLst>
              <a:gd name="connsiteX0" fmla="*/ 0 w 4018670"/>
              <a:gd name="connsiteY0" fmla="*/ 0 h 13716000"/>
              <a:gd name="connsiteX1" fmla="*/ 4018670 w 4018670"/>
              <a:gd name="connsiteY1" fmla="*/ 0 h 13716000"/>
              <a:gd name="connsiteX2" fmla="*/ 4018670 w 4018670"/>
              <a:gd name="connsiteY2" fmla="*/ 13716000 h 13716000"/>
              <a:gd name="connsiteX3" fmla="*/ 0 w 401867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670" h="13716000">
                <a:moveTo>
                  <a:pt x="0" y="0"/>
                </a:moveTo>
                <a:lnTo>
                  <a:pt x="4018670" y="0"/>
                </a:lnTo>
                <a:lnTo>
                  <a:pt x="401867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8689484" y="1"/>
            <a:ext cx="5674828" cy="13716000"/>
          </a:xfrm>
          <a:custGeom>
            <a:avLst/>
            <a:gdLst>
              <a:gd name="connsiteX0" fmla="*/ 0 w 5674828"/>
              <a:gd name="connsiteY0" fmla="*/ 0 h 13716000"/>
              <a:gd name="connsiteX1" fmla="*/ 5674828 w 5674828"/>
              <a:gd name="connsiteY1" fmla="*/ 0 h 13716000"/>
              <a:gd name="connsiteX2" fmla="*/ 5674828 w 5674828"/>
              <a:gd name="connsiteY2" fmla="*/ 13716000 h 13716000"/>
              <a:gd name="connsiteX3" fmla="*/ 0 w 56748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828" h="13716000">
                <a:moveTo>
                  <a:pt x="0" y="0"/>
                </a:moveTo>
                <a:lnTo>
                  <a:pt x="5674828" y="0"/>
                </a:lnTo>
                <a:lnTo>
                  <a:pt x="567482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0"/>
          <p:cNvSpPr/>
          <p:nvPr userDrawn="1"/>
        </p:nvSpPr>
        <p:spPr>
          <a:xfrm>
            <a:off x="-6667" y="-5188"/>
            <a:ext cx="24377648" cy="13721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7196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13721188"/>
          </a:xfrm>
          <a:custGeom>
            <a:avLst/>
            <a:gdLst>
              <a:gd name="connsiteX0" fmla="*/ 0 w 24377647"/>
              <a:gd name="connsiteY0" fmla="*/ 0 h 13721188"/>
              <a:gd name="connsiteX1" fmla="*/ 24377647 w 24377647"/>
              <a:gd name="connsiteY1" fmla="*/ 0 h 13721188"/>
              <a:gd name="connsiteX2" fmla="*/ 24377647 w 24377647"/>
              <a:gd name="connsiteY2" fmla="*/ 13721188 h 13721188"/>
              <a:gd name="connsiteX3" fmla="*/ 0 w 24377647"/>
              <a:gd name="connsiteY3" fmla="*/ 13721188 h 137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13721188">
                <a:moveTo>
                  <a:pt x="0" y="0"/>
                </a:moveTo>
                <a:lnTo>
                  <a:pt x="24377647" y="0"/>
                </a:lnTo>
                <a:lnTo>
                  <a:pt x="24377647" y="13721188"/>
                </a:lnTo>
                <a:lnTo>
                  <a:pt x="0" y="13721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76747" y="-1"/>
            <a:ext cx="14600905" cy="13716000"/>
          </a:xfrm>
          <a:custGeom>
            <a:avLst/>
            <a:gdLst>
              <a:gd name="connsiteX0" fmla="*/ 8613149 w 14600905"/>
              <a:gd name="connsiteY0" fmla="*/ 0 h 13716000"/>
              <a:gd name="connsiteX1" fmla="*/ 14600905 w 14600905"/>
              <a:gd name="connsiteY1" fmla="*/ 0 h 13716000"/>
              <a:gd name="connsiteX2" fmla="*/ 14600905 w 14600905"/>
              <a:gd name="connsiteY2" fmla="*/ 13716000 h 13716000"/>
              <a:gd name="connsiteX3" fmla="*/ 0 w 1460090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5" h="13716000">
                <a:moveTo>
                  <a:pt x="8613149" y="0"/>
                </a:moveTo>
                <a:lnTo>
                  <a:pt x="14600905" y="0"/>
                </a:lnTo>
                <a:lnTo>
                  <a:pt x="1460090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4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8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  <p:sldLayoutId id="2147483757" r:id="rId56"/>
    <p:sldLayoutId id="2147483758" r:id="rId57"/>
    <p:sldLayoutId id="2147483759" r:id="rId58"/>
    <p:sldLayoutId id="2147483760" r:id="rId59"/>
    <p:sldLayoutId id="2147483761" r:id="rId60"/>
    <p:sldLayoutId id="2147483762" r:id="rId61"/>
    <p:sldLayoutId id="2147483763" r:id="rId62"/>
    <p:sldLayoutId id="2147483764" r:id="rId63"/>
    <p:sldLayoutId id="2147483765" r:id="rId6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386" y="0"/>
            <a:ext cx="24165250" cy="137266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39972" y="7823884"/>
            <a:ext cx="77006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r>
              <a:rPr lang="en-US" sz="3200">
                <a:latin typeface="Montserrat Medium" charset="0"/>
                <a:ea typeface="Montserrat Medium" charset="0"/>
                <a:cs typeface="Montserrat Medium" charset="0"/>
              </a:rPr>
              <a:t>Market </a:t>
            </a:r>
            <a:r>
              <a:rPr lang="en-US" sz="3200" dirty="0">
                <a:latin typeface="Montserrat Medium" charset="0"/>
                <a:ea typeface="Montserrat Medium" charset="0"/>
                <a:cs typeface="Montserrat Medium" charset="0"/>
              </a:rPr>
              <a:t>Recap and Look Ahead</a:t>
            </a:r>
          </a:p>
          <a:p>
            <a:pPr algn="ctr"/>
            <a:endParaRPr lang="en-US" sz="40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609" y="5285994"/>
            <a:ext cx="3261360" cy="3133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26" y="10467368"/>
            <a:ext cx="6486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184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92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August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August Topline Metrics: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pPr lvl="0"/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B5F4B1-8ED0-4176-A0FF-F976BB2A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81213"/>
              </p:ext>
            </p:extLst>
          </p:nvPr>
        </p:nvGraphicFramePr>
        <p:xfrm>
          <a:off x="73152" y="2248852"/>
          <a:ext cx="24588215" cy="8880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0120">
                  <a:extLst>
                    <a:ext uri="{9D8B030D-6E8A-4147-A177-3AD203B41FA5}">
                      <a16:colId xmlns:a16="http://schemas.microsoft.com/office/drawing/2014/main" val="4248612957"/>
                    </a:ext>
                  </a:extLst>
                </a:gridCol>
                <a:gridCol w="8897339">
                  <a:extLst>
                    <a:ext uri="{9D8B030D-6E8A-4147-A177-3AD203B41FA5}">
                      <a16:colId xmlns:a16="http://schemas.microsoft.com/office/drawing/2014/main" val="98873908"/>
                    </a:ext>
                  </a:extLst>
                </a:gridCol>
                <a:gridCol w="3331024">
                  <a:extLst>
                    <a:ext uri="{9D8B030D-6E8A-4147-A177-3AD203B41FA5}">
                      <a16:colId xmlns:a16="http://schemas.microsoft.com/office/drawing/2014/main" val="2323047107"/>
                    </a:ext>
                  </a:extLst>
                </a:gridCol>
                <a:gridCol w="2410610">
                  <a:extLst>
                    <a:ext uri="{9D8B030D-6E8A-4147-A177-3AD203B41FA5}">
                      <a16:colId xmlns:a16="http://schemas.microsoft.com/office/drawing/2014/main" val="74026793"/>
                    </a:ext>
                  </a:extLst>
                </a:gridCol>
                <a:gridCol w="2279122">
                  <a:extLst>
                    <a:ext uri="{9D8B030D-6E8A-4147-A177-3AD203B41FA5}">
                      <a16:colId xmlns:a16="http://schemas.microsoft.com/office/drawing/2014/main" val="2880969706"/>
                    </a:ext>
                  </a:extLst>
                </a:gridCol>
              </a:tblGrid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Campaign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Ad Group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Impressions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Clicks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CTR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612136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2017 Display Contextual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650,527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450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0.07%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328335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Retarget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217,336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542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0.25%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18031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Retarget  Bucket 3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  7,313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19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0.26%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80481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2017 Display Data Super vend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682,977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1,943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0.28%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309469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2017 Display Data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442,339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840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0.19%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498272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Retarget  Bucket 2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176,789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774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0.44%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129505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Geo fencing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80,943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155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0.19%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09905"/>
                  </a:ext>
                </a:extLst>
              </a:tr>
              <a:tr h="59798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Rich Media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Rich Media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65,236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33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0.05%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222937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Display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2,323,460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4,756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384876"/>
                  </a:ext>
                </a:extLst>
              </a:tr>
              <a:tr h="42701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36"/>
                  </a:ext>
                </a:extLst>
              </a:tr>
              <a:tr h="42701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Spotify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Audio Spot 1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14,423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  9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0.06%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72388"/>
                  </a:ext>
                </a:extLst>
              </a:tr>
              <a:tr h="42701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73400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Native Video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          4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25.00%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687704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2017 Video Data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511,605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2,108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0.41%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131548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2017 Video Contextual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448,922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1,291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0.29%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6440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Video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   960,531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3,400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544492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11067"/>
                  </a:ext>
                </a:extLst>
              </a:tr>
              <a:tr h="53263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794478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Grand totals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 3,298,414 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         8,165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94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9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August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Post Click (PC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) and Post View (PV) 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Conversion 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(Assisted Conversions):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8692CFCD-95AF-463E-8017-890FFEEE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8387" y="5451528"/>
            <a:ext cx="10164348" cy="10164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347CB-D369-4DC6-92BB-8C3E2F50EA3A}"/>
              </a:ext>
            </a:extLst>
          </p:cNvPr>
          <p:cNvSpPr txBox="1"/>
          <p:nvPr/>
        </p:nvSpPr>
        <p:spPr>
          <a:xfrm>
            <a:off x="16211027" y="8426731"/>
            <a:ext cx="3849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D2127"/>
                </a:solidFill>
              </a:rPr>
              <a:t>Programmatic assisted or was a direct conversion point for 42% of August leads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F4793-DD1D-44E9-8D04-E51F07DBB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7" y="9324558"/>
            <a:ext cx="5115807" cy="422217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D8B3F8-7B4D-4634-BA5C-897B7730D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62791"/>
              </p:ext>
            </p:extLst>
          </p:nvPr>
        </p:nvGraphicFramePr>
        <p:xfrm>
          <a:off x="142529" y="2192690"/>
          <a:ext cx="26462368" cy="4933950"/>
        </p:xfrm>
        <a:graphic>
          <a:graphicData uri="http://schemas.openxmlformats.org/drawingml/2006/table">
            <a:tbl>
              <a:tblPr/>
              <a:tblGrid>
                <a:gridCol w="3227147">
                  <a:extLst>
                    <a:ext uri="{9D8B030D-6E8A-4147-A177-3AD203B41FA5}">
                      <a16:colId xmlns:a16="http://schemas.microsoft.com/office/drawing/2014/main" val="4239243723"/>
                    </a:ext>
                  </a:extLst>
                </a:gridCol>
                <a:gridCol w="5832198">
                  <a:extLst>
                    <a:ext uri="{9D8B030D-6E8A-4147-A177-3AD203B41FA5}">
                      <a16:colId xmlns:a16="http://schemas.microsoft.com/office/drawing/2014/main" val="3972127197"/>
                    </a:ext>
                  </a:extLst>
                </a:gridCol>
                <a:gridCol w="1617666">
                  <a:extLst>
                    <a:ext uri="{9D8B030D-6E8A-4147-A177-3AD203B41FA5}">
                      <a16:colId xmlns:a16="http://schemas.microsoft.com/office/drawing/2014/main" val="1659108292"/>
                    </a:ext>
                  </a:extLst>
                </a:gridCol>
                <a:gridCol w="1641235">
                  <a:extLst>
                    <a:ext uri="{9D8B030D-6E8A-4147-A177-3AD203B41FA5}">
                      <a16:colId xmlns:a16="http://schemas.microsoft.com/office/drawing/2014/main" val="322024486"/>
                    </a:ext>
                  </a:extLst>
                </a:gridCol>
                <a:gridCol w="1641235">
                  <a:extLst>
                    <a:ext uri="{9D8B030D-6E8A-4147-A177-3AD203B41FA5}">
                      <a16:colId xmlns:a16="http://schemas.microsoft.com/office/drawing/2014/main" val="64617558"/>
                    </a:ext>
                  </a:extLst>
                </a:gridCol>
                <a:gridCol w="1641235">
                  <a:extLst>
                    <a:ext uri="{9D8B030D-6E8A-4147-A177-3AD203B41FA5}">
                      <a16:colId xmlns:a16="http://schemas.microsoft.com/office/drawing/2014/main" val="3957021717"/>
                    </a:ext>
                  </a:extLst>
                </a:gridCol>
                <a:gridCol w="1641235">
                  <a:extLst>
                    <a:ext uri="{9D8B030D-6E8A-4147-A177-3AD203B41FA5}">
                      <a16:colId xmlns:a16="http://schemas.microsoft.com/office/drawing/2014/main" val="3878377932"/>
                    </a:ext>
                  </a:extLst>
                </a:gridCol>
                <a:gridCol w="1659675">
                  <a:extLst>
                    <a:ext uri="{9D8B030D-6E8A-4147-A177-3AD203B41FA5}">
                      <a16:colId xmlns:a16="http://schemas.microsoft.com/office/drawing/2014/main" val="3925438825"/>
                    </a:ext>
                  </a:extLst>
                </a:gridCol>
                <a:gridCol w="1659675">
                  <a:extLst>
                    <a:ext uri="{9D8B030D-6E8A-4147-A177-3AD203B41FA5}">
                      <a16:colId xmlns:a16="http://schemas.microsoft.com/office/drawing/2014/main" val="873096881"/>
                    </a:ext>
                  </a:extLst>
                </a:gridCol>
                <a:gridCol w="1659675">
                  <a:extLst>
                    <a:ext uri="{9D8B030D-6E8A-4147-A177-3AD203B41FA5}">
                      <a16:colId xmlns:a16="http://schemas.microsoft.com/office/drawing/2014/main" val="4125554278"/>
                    </a:ext>
                  </a:extLst>
                </a:gridCol>
                <a:gridCol w="1659675">
                  <a:extLst>
                    <a:ext uri="{9D8B030D-6E8A-4147-A177-3AD203B41FA5}">
                      <a16:colId xmlns:a16="http://schemas.microsoft.com/office/drawing/2014/main" val="2627595575"/>
                    </a:ext>
                  </a:extLst>
                </a:gridCol>
                <a:gridCol w="1659675">
                  <a:extLst>
                    <a:ext uri="{9D8B030D-6E8A-4147-A177-3AD203B41FA5}">
                      <a16:colId xmlns:a16="http://schemas.microsoft.com/office/drawing/2014/main" val="3773585376"/>
                    </a:ext>
                  </a:extLst>
                </a:gridCol>
                <a:gridCol w="922042">
                  <a:extLst>
                    <a:ext uri="{9D8B030D-6E8A-4147-A177-3AD203B41FA5}">
                      <a16:colId xmlns:a16="http://schemas.microsoft.com/office/drawing/2014/main" val="3568017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Campaign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Ad Group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Conversions1 PC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Conversions2 PC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Conversions3 PC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Conversions4 PC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Conversions5 PC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Conversions1 PV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Conversions2 PV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Conversions3 PV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Conversions4 PV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Conversions5 PV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kern="1200">
                        <a:solidFill>
                          <a:srgbClr val="CD2127"/>
                        </a:solidFill>
                        <a:latin typeface="Montserrat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809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Display Contextual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104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62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CWT Retarget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52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54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989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CWT Native Video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7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Retarget  Bucket 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177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93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Display Data Super vend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41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Spotify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Audio Spot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50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Display Contextual  Hot Zips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38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Rich Media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Rich Media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869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Video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5898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Display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535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Video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2017 Video Contextual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55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50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Retarget  Bucket 2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75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482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608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7852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CWT Display 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Geo fencing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99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1" kern="1200">
                        <a:solidFill>
                          <a:srgbClr val="CD2127"/>
                        </a:solidFill>
                        <a:latin typeface="Montserrat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Total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75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309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938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rgbClr val="CD2127"/>
                          </a:solidFill>
                          <a:latin typeface="Montserrat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rgbClr val="CD2127"/>
                          </a:solidFill>
                          <a:latin typeface="Montserrat" charset="0"/>
                        </a:rPr>
                        <a:t>1390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7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August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August Optimizations:</a:t>
            </a:r>
            <a:endParaRPr lang="en-US" sz="2800" b="1" dirty="0">
              <a:solidFill>
                <a:srgbClr val="CD2127"/>
              </a:solidFill>
              <a:latin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Adjusted frequency on video 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Added Yahoo to video block list due to poor audio quality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Adjusted bids on retargeting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Updated block list 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Looking Ahead: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We will continue to optimize to highest performing sites and data</a:t>
            </a:r>
          </a:p>
        </p:txBody>
      </p:sp>
    </p:spTree>
    <p:extLst>
      <p:ext uri="{BB962C8B-B14F-4D97-AF65-F5344CB8AC3E}">
        <p14:creationId xmlns:p14="http://schemas.microsoft.com/office/powerpoint/2010/main" val="33939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August Google Analytics 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79" y="1752574"/>
            <a:ext cx="213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124 VDP Views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6CAD6-FCFB-48AF-992F-02250E09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897"/>
            <a:ext cx="24377650" cy="116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August Google Analytics 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79" y="1752574"/>
            <a:ext cx="213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1,943 VLP Views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57588-B17B-4339-91E0-270D1F84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2" y="2476870"/>
            <a:ext cx="24377650" cy="110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Benutzerdefiniert 94">
      <a:dk1>
        <a:srgbClr val="464646"/>
      </a:dk1>
      <a:lt1>
        <a:srgbClr val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51580" r="-8254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6231</TotalTime>
  <Words>549</Words>
  <Application>Microsoft Office PowerPoint</Application>
  <PresentationFormat>Custom</PresentationFormat>
  <Paragraphs>308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Shanna Patton</cp:lastModifiedBy>
  <cp:revision>854</cp:revision>
  <cp:lastPrinted>2017-04-07T13:09:17Z</cp:lastPrinted>
  <dcterms:created xsi:type="dcterms:W3CDTF">2016-03-24T21:47:09Z</dcterms:created>
  <dcterms:modified xsi:type="dcterms:W3CDTF">2017-12-19T22:07:11Z</dcterms:modified>
</cp:coreProperties>
</file>