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7"/>
  </p:notesMasterIdLst>
  <p:handoutMasterIdLst>
    <p:handoutMasterId r:id="rId8"/>
  </p:handoutMasterIdLst>
  <p:sldIdLst>
    <p:sldId id="533" r:id="rId2"/>
    <p:sldId id="810" r:id="rId3"/>
    <p:sldId id="813" r:id="rId4"/>
    <p:sldId id="818" r:id="rId5"/>
    <p:sldId id="819" r:id="rId6"/>
  </p:sldIdLst>
  <p:sldSz cx="24377650" cy="13716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D00C"/>
    <a:srgbClr val="CD2127"/>
    <a:srgbClr val="FFFFFF"/>
    <a:srgbClr val="99CE4A"/>
    <a:srgbClr val="A8D45C"/>
    <a:srgbClr val="A7D68D"/>
    <a:srgbClr val="FDFCFD"/>
    <a:srgbClr val="AAD7BD"/>
    <a:srgbClr val="8CD283"/>
    <a:srgbClr val="00C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0" autoAdjust="0"/>
    <p:restoredTop sz="96412" autoAdjust="0"/>
  </p:normalViewPr>
  <p:slideViewPr>
    <p:cSldViewPr snapToGrid="0">
      <p:cViewPr varScale="1">
        <p:scale>
          <a:sx n="58" d="100"/>
          <a:sy n="58" d="100"/>
        </p:scale>
        <p:origin x="246" y="120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BE46C69-C8F1-492E-9316-9AB7C6225AF4}" type="datetimeFigureOut">
              <a:rPr lang="de-DE" smtClean="0"/>
              <a:t>27.07.2017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B5E19FD-0356-4E38-81BF-CC2CC5DB7AD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90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A48B922-56C9-46FC-9595-9C2DEF7C3E2B}" type="datetimeFigureOut">
              <a:rPr lang="de-DE" smtClean="0"/>
              <a:t>27.07.2017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8D1544D-F39A-4F55-BC21-9BE909A9BACC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22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03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068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103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13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172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20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24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27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71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1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6003968" y="4649511"/>
            <a:ext cx="5177994" cy="3089028"/>
          </a:xfrm>
          <a:custGeom>
            <a:avLst/>
            <a:gdLst>
              <a:gd name="connsiteX0" fmla="*/ 0 w 5177994"/>
              <a:gd name="connsiteY0" fmla="*/ 0 h 3089028"/>
              <a:gd name="connsiteX1" fmla="*/ 5177994 w 5177994"/>
              <a:gd name="connsiteY1" fmla="*/ 0 h 3089028"/>
              <a:gd name="connsiteX2" fmla="*/ 5177994 w 5177994"/>
              <a:gd name="connsiteY2" fmla="*/ 3089028 h 3089028"/>
              <a:gd name="connsiteX3" fmla="*/ 0 w 5177994"/>
              <a:gd name="connsiteY3" fmla="*/ 3089028 h 30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994" h="3089028">
                <a:moveTo>
                  <a:pt x="0" y="0"/>
                </a:moveTo>
                <a:lnTo>
                  <a:pt x="5177994" y="0"/>
                </a:lnTo>
                <a:lnTo>
                  <a:pt x="5177994" y="3089028"/>
                </a:lnTo>
                <a:lnTo>
                  <a:pt x="0" y="3089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939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28480" y="0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250015" y="0"/>
            <a:ext cx="8146684" cy="13716000"/>
          </a:xfrm>
          <a:custGeom>
            <a:avLst/>
            <a:gdLst>
              <a:gd name="connsiteX0" fmla="*/ 0 w 8146684"/>
              <a:gd name="connsiteY0" fmla="*/ 0 h 13716000"/>
              <a:gd name="connsiteX1" fmla="*/ 8146684 w 8146684"/>
              <a:gd name="connsiteY1" fmla="*/ 0 h 13716000"/>
              <a:gd name="connsiteX2" fmla="*/ 8146684 w 8146684"/>
              <a:gd name="connsiteY2" fmla="*/ 13716000 h 13716000"/>
              <a:gd name="connsiteX3" fmla="*/ 0 w 814668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684" h="13716000">
                <a:moveTo>
                  <a:pt x="0" y="0"/>
                </a:moveTo>
                <a:lnTo>
                  <a:pt x="8146684" y="0"/>
                </a:lnTo>
                <a:lnTo>
                  <a:pt x="814668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87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8480" cy="12329652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28480" y="0"/>
            <a:ext cx="8128480" cy="12329652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250015" y="0"/>
            <a:ext cx="8146684" cy="12329652"/>
          </a:xfrm>
          <a:custGeom>
            <a:avLst/>
            <a:gdLst>
              <a:gd name="connsiteX0" fmla="*/ 0 w 8146684"/>
              <a:gd name="connsiteY0" fmla="*/ 0 h 13716000"/>
              <a:gd name="connsiteX1" fmla="*/ 8146684 w 8146684"/>
              <a:gd name="connsiteY1" fmla="*/ 0 h 13716000"/>
              <a:gd name="connsiteX2" fmla="*/ 8146684 w 8146684"/>
              <a:gd name="connsiteY2" fmla="*/ 13716000 h 13716000"/>
              <a:gd name="connsiteX3" fmla="*/ 0 w 814668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684" h="13716000">
                <a:moveTo>
                  <a:pt x="0" y="0"/>
                </a:moveTo>
                <a:lnTo>
                  <a:pt x="8146684" y="0"/>
                </a:lnTo>
                <a:lnTo>
                  <a:pt x="814668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744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174803" y="5246950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1" y="2606520"/>
                  <a:pt x="1303260" y="2606520"/>
                </a:cubicBezTo>
                <a:cubicBezTo>
                  <a:pt x="583489" y="2606520"/>
                  <a:pt x="0" y="2023031"/>
                  <a:pt x="0" y="1303260"/>
                </a:cubicBezTo>
                <a:cubicBezTo>
                  <a:pt x="0" y="583489"/>
                  <a:pt x="583489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131636" y="5246949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1" y="2606520"/>
                  <a:pt x="1303260" y="2606520"/>
                </a:cubicBezTo>
                <a:cubicBezTo>
                  <a:pt x="583489" y="2606520"/>
                  <a:pt x="0" y="2023031"/>
                  <a:pt x="0" y="1303260"/>
                </a:cubicBezTo>
                <a:cubicBezTo>
                  <a:pt x="0" y="583489"/>
                  <a:pt x="583489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3249582" y="5246950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1" y="2606520"/>
                  <a:pt x="1303260" y="2606520"/>
                </a:cubicBezTo>
                <a:cubicBezTo>
                  <a:pt x="583489" y="2606520"/>
                  <a:pt x="0" y="2023031"/>
                  <a:pt x="0" y="1303260"/>
                </a:cubicBezTo>
                <a:cubicBezTo>
                  <a:pt x="0" y="583489"/>
                  <a:pt x="583489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8254727" y="5246949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2" y="2606520"/>
                  <a:pt x="1303260" y="2606520"/>
                </a:cubicBezTo>
                <a:cubicBezTo>
                  <a:pt x="583490" y="2606520"/>
                  <a:pt x="0" y="2023031"/>
                  <a:pt x="0" y="1303260"/>
                </a:cubicBezTo>
                <a:cubicBezTo>
                  <a:pt x="0" y="583489"/>
                  <a:pt x="583490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541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062880" y="-5189"/>
            <a:ext cx="4029037" cy="8028244"/>
          </a:xfrm>
          <a:custGeom>
            <a:avLst/>
            <a:gdLst>
              <a:gd name="connsiteX0" fmla="*/ 0 w 4029037"/>
              <a:gd name="connsiteY0" fmla="*/ 0 h 8028244"/>
              <a:gd name="connsiteX1" fmla="*/ 4029037 w 4029037"/>
              <a:gd name="connsiteY1" fmla="*/ 0 h 8028244"/>
              <a:gd name="connsiteX2" fmla="*/ 4029037 w 4029037"/>
              <a:gd name="connsiteY2" fmla="*/ 8028244 h 8028244"/>
              <a:gd name="connsiteX3" fmla="*/ 0 w 4029037"/>
              <a:gd name="connsiteY3" fmla="*/ 8028244 h 802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244">
                <a:moveTo>
                  <a:pt x="0" y="0"/>
                </a:moveTo>
                <a:lnTo>
                  <a:pt x="4029037" y="0"/>
                </a:lnTo>
                <a:lnTo>
                  <a:pt x="4029037" y="8028244"/>
                </a:lnTo>
                <a:lnTo>
                  <a:pt x="0" y="8028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8125755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2188630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16251505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20314375" y="-5188"/>
            <a:ext cx="4063272" cy="8028311"/>
          </a:xfrm>
          <a:custGeom>
            <a:avLst/>
            <a:gdLst>
              <a:gd name="connsiteX0" fmla="*/ 0 w 4063272"/>
              <a:gd name="connsiteY0" fmla="*/ 0 h 8028311"/>
              <a:gd name="connsiteX1" fmla="*/ 4063272 w 4063272"/>
              <a:gd name="connsiteY1" fmla="*/ 0 h 8028311"/>
              <a:gd name="connsiteX2" fmla="*/ 4063272 w 4063272"/>
              <a:gd name="connsiteY2" fmla="*/ 8028311 h 8028311"/>
              <a:gd name="connsiteX3" fmla="*/ 0 w 406327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272" h="8028311">
                <a:moveTo>
                  <a:pt x="0" y="0"/>
                </a:moveTo>
                <a:lnTo>
                  <a:pt x="4063272" y="0"/>
                </a:lnTo>
                <a:lnTo>
                  <a:pt x="406327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594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-5188"/>
            <a:ext cx="8091915" cy="8028311"/>
          </a:xfrm>
          <a:custGeom>
            <a:avLst/>
            <a:gdLst>
              <a:gd name="connsiteX0" fmla="*/ 0 w 8091915"/>
              <a:gd name="connsiteY0" fmla="*/ 0 h 8028311"/>
              <a:gd name="connsiteX1" fmla="*/ 8091915 w 8091915"/>
              <a:gd name="connsiteY1" fmla="*/ 0 h 8028311"/>
              <a:gd name="connsiteX2" fmla="*/ 8091915 w 8091915"/>
              <a:gd name="connsiteY2" fmla="*/ 8028311 h 8028311"/>
              <a:gd name="connsiteX3" fmla="*/ 0 w 8091915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915" h="8028311">
                <a:moveTo>
                  <a:pt x="0" y="0"/>
                </a:moveTo>
                <a:lnTo>
                  <a:pt x="8091915" y="0"/>
                </a:lnTo>
                <a:lnTo>
                  <a:pt x="8091915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125754" y="-5188"/>
            <a:ext cx="8091912" cy="8028311"/>
          </a:xfrm>
          <a:custGeom>
            <a:avLst/>
            <a:gdLst>
              <a:gd name="connsiteX0" fmla="*/ 0 w 8091912"/>
              <a:gd name="connsiteY0" fmla="*/ 0 h 8028311"/>
              <a:gd name="connsiteX1" fmla="*/ 8091912 w 8091912"/>
              <a:gd name="connsiteY1" fmla="*/ 0 h 8028311"/>
              <a:gd name="connsiteX2" fmla="*/ 8091912 w 8091912"/>
              <a:gd name="connsiteY2" fmla="*/ 8028311 h 8028311"/>
              <a:gd name="connsiteX3" fmla="*/ 0 w 809191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912" h="8028311">
                <a:moveTo>
                  <a:pt x="0" y="0"/>
                </a:moveTo>
                <a:lnTo>
                  <a:pt x="8091912" y="0"/>
                </a:lnTo>
                <a:lnTo>
                  <a:pt x="809191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6251505" y="-5188"/>
            <a:ext cx="8112807" cy="8028311"/>
          </a:xfrm>
          <a:custGeom>
            <a:avLst/>
            <a:gdLst>
              <a:gd name="connsiteX0" fmla="*/ 0 w 8112807"/>
              <a:gd name="connsiteY0" fmla="*/ 0 h 8028311"/>
              <a:gd name="connsiteX1" fmla="*/ 8112807 w 8112807"/>
              <a:gd name="connsiteY1" fmla="*/ 0 h 8028311"/>
              <a:gd name="connsiteX2" fmla="*/ 8112807 w 8112807"/>
              <a:gd name="connsiteY2" fmla="*/ 8028311 h 8028311"/>
              <a:gd name="connsiteX3" fmla="*/ 0 w 811280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807" h="8028311">
                <a:moveTo>
                  <a:pt x="0" y="0"/>
                </a:moveTo>
                <a:lnTo>
                  <a:pt x="8112807" y="0"/>
                </a:lnTo>
                <a:lnTo>
                  <a:pt x="811280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666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649315" y="3326423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497521" y="7599527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64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350036" y="3326424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0350037" y="7599528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10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56501" y="3457931"/>
            <a:ext cx="3812704" cy="3136012"/>
          </a:xfrm>
          <a:custGeom>
            <a:avLst/>
            <a:gdLst>
              <a:gd name="connsiteX0" fmla="*/ 3811322 w 3812704"/>
              <a:gd name="connsiteY0" fmla="*/ 0 h 3136012"/>
              <a:gd name="connsiteX1" fmla="*/ 3812704 w 3812704"/>
              <a:gd name="connsiteY1" fmla="*/ 3134332 h 3136012"/>
              <a:gd name="connsiteX2" fmla="*/ 1382 w 3812704"/>
              <a:gd name="connsiteY2" fmla="*/ 3136012 h 3136012"/>
              <a:gd name="connsiteX3" fmla="*/ 0 w 3812704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4" h="3136012">
                <a:moveTo>
                  <a:pt x="3811322" y="0"/>
                </a:moveTo>
                <a:lnTo>
                  <a:pt x="3812704" y="3134332"/>
                </a:lnTo>
                <a:lnTo>
                  <a:pt x="1382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2894559" y="3457932"/>
            <a:ext cx="3812702" cy="3136012"/>
          </a:xfrm>
          <a:custGeom>
            <a:avLst/>
            <a:gdLst>
              <a:gd name="connsiteX0" fmla="*/ 3811321 w 3812702"/>
              <a:gd name="connsiteY0" fmla="*/ 0 h 3136012"/>
              <a:gd name="connsiteX1" fmla="*/ 3812702 w 3812702"/>
              <a:gd name="connsiteY1" fmla="*/ 3134332 h 3136012"/>
              <a:gd name="connsiteX2" fmla="*/ 1381 w 3812702"/>
              <a:gd name="connsiteY2" fmla="*/ 3136012 h 3136012"/>
              <a:gd name="connsiteX3" fmla="*/ 0 w 3812702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2" h="3136012">
                <a:moveTo>
                  <a:pt x="3811321" y="0"/>
                </a:moveTo>
                <a:lnTo>
                  <a:pt x="3812702" y="3134332"/>
                </a:lnTo>
                <a:lnTo>
                  <a:pt x="1381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50387" y="8095064"/>
            <a:ext cx="3812704" cy="3136012"/>
          </a:xfrm>
          <a:custGeom>
            <a:avLst/>
            <a:gdLst>
              <a:gd name="connsiteX0" fmla="*/ 3811322 w 3812704"/>
              <a:gd name="connsiteY0" fmla="*/ 0 h 3136012"/>
              <a:gd name="connsiteX1" fmla="*/ 3812704 w 3812704"/>
              <a:gd name="connsiteY1" fmla="*/ 3134332 h 3136012"/>
              <a:gd name="connsiteX2" fmla="*/ 1382 w 3812704"/>
              <a:gd name="connsiteY2" fmla="*/ 3136012 h 3136012"/>
              <a:gd name="connsiteX3" fmla="*/ 0 w 3812704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4" h="3136012">
                <a:moveTo>
                  <a:pt x="3811322" y="0"/>
                </a:moveTo>
                <a:lnTo>
                  <a:pt x="3812704" y="3134332"/>
                </a:lnTo>
                <a:lnTo>
                  <a:pt x="1382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2888444" y="8095063"/>
            <a:ext cx="3812702" cy="3136012"/>
          </a:xfrm>
          <a:custGeom>
            <a:avLst/>
            <a:gdLst>
              <a:gd name="connsiteX0" fmla="*/ 3811321 w 3812702"/>
              <a:gd name="connsiteY0" fmla="*/ 0 h 3136012"/>
              <a:gd name="connsiteX1" fmla="*/ 3812702 w 3812702"/>
              <a:gd name="connsiteY1" fmla="*/ 3134332 h 3136012"/>
              <a:gd name="connsiteX2" fmla="*/ 1381 w 3812702"/>
              <a:gd name="connsiteY2" fmla="*/ 3136012 h 3136012"/>
              <a:gd name="connsiteX3" fmla="*/ 0 w 3812702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2" h="3136012">
                <a:moveTo>
                  <a:pt x="3811321" y="0"/>
                </a:moveTo>
                <a:lnTo>
                  <a:pt x="3812702" y="3134332"/>
                </a:lnTo>
                <a:lnTo>
                  <a:pt x="1381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159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14737430" y="3587633"/>
            <a:ext cx="7457796" cy="6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icture Placeholder 8"/>
          <p:cNvSpPr>
            <a:spLocks noGrp="1"/>
          </p:cNvSpPr>
          <p:nvPr userDrawn="1">
            <p:ph type="pic" sz="quarter" idx="10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5702710" y="477445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98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164243" y="4006375"/>
            <a:ext cx="5889960" cy="5889960"/>
          </a:xfrm>
          <a:custGeom>
            <a:avLst/>
            <a:gdLst>
              <a:gd name="connsiteX0" fmla="*/ 2944980 w 5889960"/>
              <a:gd name="connsiteY0" fmla="*/ 0 h 5889960"/>
              <a:gd name="connsiteX1" fmla="*/ 5889960 w 5889960"/>
              <a:gd name="connsiteY1" fmla="*/ 2944980 h 5889960"/>
              <a:gd name="connsiteX2" fmla="*/ 2944980 w 5889960"/>
              <a:gd name="connsiteY2" fmla="*/ 5889960 h 5889960"/>
              <a:gd name="connsiteX3" fmla="*/ 0 w 5889960"/>
              <a:gd name="connsiteY3" fmla="*/ 2944980 h 5889960"/>
              <a:gd name="connsiteX4" fmla="*/ 2944980 w 5889960"/>
              <a:gd name="connsiteY4" fmla="*/ 0 h 58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960" h="5889960">
                <a:moveTo>
                  <a:pt x="2944980" y="0"/>
                </a:moveTo>
                <a:cubicBezTo>
                  <a:pt x="4571448" y="0"/>
                  <a:pt x="5889960" y="1318512"/>
                  <a:pt x="5889960" y="2944980"/>
                </a:cubicBezTo>
                <a:cubicBezTo>
                  <a:pt x="5889960" y="4571448"/>
                  <a:pt x="4571448" y="5889960"/>
                  <a:pt x="2944980" y="5889960"/>
                </a:cubicBezTo>
                <a:cubicBezTo>
                  <a:pt x="1318512" y="5889960"/>
                  <a:pt x="0" y="4571448"/>
                  <a:pt x="0" y="2944980"/>
                </a:cubicBezTo>
                <a:cubicBezTo>
                  <a:pt x="0" y="1318512"/>
                  <a:pt x="1318512" y="0"/>
                  <a:pt x="294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447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-2" y="0"/>
            <a:ext cx="15249834" cy="13716000"/>
          </a:xfrm>
          <a:custGeom>
            <a:avLst/>
            <a:gdLst>
              <a:gd name="connsiteX0" fmla="*/ 0 w 15249834"/>
              <a:gd name="connsiteY0" fmla="*/ 0 h 13716000"/>
              <a:gd name="connsiteX1" fmla="*/ 6253879 w 15249834"/>
              <a:gd name="connsiteY1" fmla="*/ 0 h 13716000"/>
              <a:gd name="connsiteX2" fmla="*/ 15249834 w 15249834"/>
              <a:gd name="connsiteY2" fmla="*/ 13716000 h 13716000"/>
              <a:gd name="connsiteX3" fmla="*/ 0 w 1524983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4" h="13716000">
                <a:moveTo>
                  <a:pt x="0" y="0"/>
                </a:moveTo>
                <a:lnTo>
                  <a:pt x="6253879" y="0"/>
                </a:lnTo>
                <a:lnTo>
                  <a:pt x="1524983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pic>
        <p:nvPicPr>
          <p:cNvPr id="5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8452028" y="3971094"/>
            <a:ext cx="7457796" cy="6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417307" y="515791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173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8439404" y="2856314"/>
            <a:ext cx="7457796" cy="6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404683" y="404313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674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404683" y="522300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711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10237" y="3605072"/>
            <a:ext cx="5177994" cy="3089028"/>
          </a:xfrm>
          <a:custGeom>
            <a:avLst/>
            <a:gdLst>
              <a:gd name="connsiteX0" fmla="*/ 0 w 5177994"/>
              <a:gd name="connsiteY0" fmla="*/ 0 h 3089028"/>
              <a:gd name="connsiteX1" fmla="*/ 5177994 w 5177994"/>
              <a:gd name="connsiteY1" fmla="*/ 0 h 3089028"/>
              <a:gd name="connsiteX2" fmla="*/ 5177994 w 5177994"/>
              <a:gd name="connsiteY2" fmla="*/ 3089028 h 3089028"/>
              <a:gd name="connsiteX3" fmla="*/ 0 w 5177994"/>
              <a:gd name="connsiteY3" fmla="*/ 3089028 h 30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994" h="3089028">
                <a:moveTo>
                  <a:pt x="0" y="0"/>
                </a:moveTo>
                <a:lnTo>
                  <a:pt x="5177994" y="0"/>
                </a:lnTo>
                <a:lnTo>
                  <a:pt x="5177994" y="3089028"/>
                </a:lnTo>
                <a:lnTo>
                  <a:pt x="0" y="3089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893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769600" y="4343170"/>
            <a:ext cx="2946400" cy="5322180"/>
          </a:xfrm>
          <a:custGeom>
            <a:avLst/>
            <a:gdLst>
              <a:gd name="connsiteX0" fmla="*/ 0 w 2946400"/>
              <a:gd name="connsiteY0" fmla="*/ 0 h 5322180"/>
              <a:gd name="connsiteX1" fmla="*/ 2946400 w 2946400"/>
              <a:gd name="connsiteY1" fmla="*/ 0 h 5322180"/>
              <a:gd name="connsiteX2" fmla="*/ 2946400 w 2946400"/>
              <a:gd name="connsiteY2" fmla="*/ 5322180 h 5322180"/>
              <a:gd name="connsiteX3" fmla="*/ 0 w 2946400"/>
              <a:gd name="connsiteY3" fmla="*/ 5322180 h 532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400" h="5322180">
                <a:moveTo>
                  <a:pt x="0" y="0"/>
                </a:moveTo>
                <a:lnTo>
                  <a:pt x="2946400" y="0"/>
                </a:lnTo>
                <a:lnTo>
                  <a:pt x="2946400" y="5322180"/>
                </a:lnTo>
                <a:lnTo>
                  <a:pt x="0" y="53221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20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cku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880456" y="4275601"/>
            <a:ext cx="3712344" cy="4975974"/>
          </a:xfrm>
          <a:custGeom>
            <a:avLst/>
            <a:gdLst>
              <a:gd name="connsiteX0" fmla="*/ 0 w 3712344"/>
              <a:gd name="connsiteY0" fmla="*/ 0 h 4975974"/>
              <a:gd name="connsiteX1" fmla="*/ 3712344 w 3712344"/>
              <a:gd name="connsiteY1" fmla="*/ 0 h 4975974"/>
              <a:gd name="connsiteX2" fmla="*/ 3712344 w 3712344"/>
              <a:gd name="connsiteY2" fmla="*/ 4975974 h 4975974"/>
              <a:gd name="connsiteX3" fmla="*/ 0 w 3712344"/>
              <a:gd name="connsiteY3" fmla="*/ 4975974 h 497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2344" h="4975974">
                <a:moveTo>
                  <a:pt x="0" y="0"/>
                </a:moveTo>
                <a:lnTo>
                  <a:pt x="3712344" y="0"/>
                </a:lnTo>
                <a:lnTo>
                  <a:pt x="3712344" y="4975974"/>
                </a:lnTo>
                <a:lnTo>
                  <a:pt x="0" y="4975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835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934700" y="3694467"/>
            <a:ext cx="2628900" cy="3526783"/>
          </a:xfrm>
          <a:custGeom>
            <a:avLst/>
            <a:gdLst>
              <a:gd name="connsiteX0" fmla="*/ 0 w 2628900"/>
              <a:gd name="connsiteY0" fmla="*/ 0 h 3526783"/>
              <a:gd name="connsiteX1" fmla="*/ 2628900 w 2628900"/>
              <a:gd name="connsiteY1" fmla="*/ 0 h 3526783"/>
              <a:gd name="connsiteX2" fmla="*/ 2628900 w 2628900"/>
              <a:gd name="connsiteY2" fmla="*/ 3526783 h 3526783"/>
              <a:gd name="connsiteX3" fmla="*/ 0 w 2628900"/>
              <a:gd name="connsiteY3" fmla="*/ 3526783 h 352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3526783">
                <a:moveTo>
                  <a:pt x="0" y="0"/>
                </a:moveTo>
                <a:lnTo>
                  <a:pt x="2628900" y="0"/>
                </a:lnTo>
                <a:lnTo>
                  <a:pt x="2628900" y="3526783"/>
                </a:lnTo>
                <a:lnTo>
                  <a:pt x="0" y="35267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952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703800" y="4991101"/>
            <a:ext cx="1305548" cy="3958082"/>
          </a:xfrm>
          <a:custGeom>
            <a:avLst/>
            <a:gdLst>
              <a:gd name="connsiteX0" fmla="*/ 0 w 2232361"/>
              <a:gd name="connsiteY0" fmla="*/ 0 h 3958082"/>
              <a:gd name="connsiteX1" fmla="*/ 2232361 w 2232361"/>
              <a:gd name="connsiteY1" fmla="*/ 0 h 3958082"/>
              <a:gd name="connsiteX2" fmla="*/ 2232361 w 2232361"/>
              <a:gd name="connsiteY2" fmla="*/ 3958082 h 3958082"/>
              <a:gd name="connsiteX3" fmla="*/ 0 w 2232361"/>
              <a:gd name="connsiteY3" fmla="*/ 3958082 h 39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361" h="3958082">
                <a:moveTo>
                  <a:pt x="0" y="0"/>
                </a:moveTo>
                <a:lnTo>
                  <a:pt x="2232361" y="0"/>
                </a:lnTo>
                <a:lnTo>
                  <a:pt x="2232361" y="3958082"/>
                </a:lnTo>
                <a:lnTo>
                  <a:pt x="0" y="39580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4833599" y="4593083"/>
            <a:ext cx="2667000" cy="4728717"/>
          </a:xfrm>
          <a:custGeom>
            <a:avLst/>
            <a:gdLst>
              <a:gd name="connsiteX0" fmla="*/ 0 w 2667000"/>
              <a:gd name="connsiteY0" fmla="*/ 0 h 4728717"/>
              <a:gd name="connsiteX1" fmla="*/ 2667000 w 2667000"/>
              <a:gd name="connsiteY1" fmla="*/ 0 h 4728717"/>
              <a:gd name="connsiteX2" fmla="*/ 2667000 w 2667000"/>
              <a:gd name="connsiteY2" fmla="*/ 4728717 h 4728717"/>
              <a:gd name="connsiteX3" fmla="*/ 0 w 2667000"/>
              <a:gd name="connsiteY3" fmla="*/ 4728717 h 47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728717">
                <a:moveTo>
                  <a:pt x="0" y="0"/>
                </a:moveTo>
                <a:lnTo>
                  <a:pt x="2667000" y="0"/>
                </a:lnTo>
                <a:lnTo>
                  <a:pt x="2667000" y="4728717"/>
                </a:lnTo>
                <a:lnTo>
                  <a:pt x="0" y="47287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93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7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134" y="3172638"/>
            <a:ext cx="2989272" cy="4675773"/>
          </a:xfrm>
          <a:prstGeom prst="rect">
            <a:avLst/>
          </a:prstGeom>
        </p:spPr>
      </p:pic>
      <p:pic>
        <p:nvPicPr>
          <p:cNvPr id="4" name="Picture 87" descr="iPhone6_mockup_front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88" y="2745201"/>
            <a:ext cx="3535803" cy="553064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674600" y="3916930"/>
            <a:ext cx="1046206" cy="3171824"/>
          </a:xfrm>
          <a:custGeom>
            <a:avLst/>
            <a:gdLst>
              <a:gd name="connsiteX0" fmla="*/ 0 w 2232361"/>
              <a:gd name="connsiteY0" fmla="*/ 0 h 3958082"/>
              <a:gd name="connsiteX1" fmla="*/ 2232361 w 2232361"/>
              <a:gd name="connsiteY1" fmla="*/ 0 h 3958082"/>
              <a:gd name="connsiteX2" fmla="*/ 2232361 w 2232361"/>
              <a:gd name="connsiteY2" fmla="*/ 3958082 h 3958082"/>
              <a:gd name="connsiteX3" fmla="*/ 0 w 2232361"/>
              <a:gd name="connsiteY3" fmla="*/ 3958082 h 39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361" h="3958082">
                <a:moveTo>
                  <a:pt x="0" y="0"/>
                </a:moveTo>
                <a:lnTo>
                  <a:pt x="2232361" y="0"/>
                </a:lnTo>
                <a:lnTo>
                  <a:pt x="2232361" y="3958082"/>
                </a:lnTo>
                <a:lnTo>
                  <a:pt x="0" y="39580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442574" y="3631058"/>
            <a:ext cx="2111376" cy="3743569"/>
          </a:xfrm>
          <a:custGeom>
            <a:avLst/>
            <a:gdLst>
              <a:gd name="connsiteX0" fmla="*/ 0 w 2667000"/>
              <a:gd name="connsiteY0" fmla="*/ 0 h 4728717"/>
              <a:gd name="connsiteX1" fmla="*/ 2667000 w 2667000"/>
              <a:gd name="connsiteY1" fmla="*/ 0 h 4728717"/>
              <a:gd name="connsiteX2" fmla="*/ 2667000 w 2667000"/>
              <a:gd name="connsiteY2" fmla="*/ 4728717 h 4728717"/>
              <a:gd name="connsiteX3" fmla="*/ 0 w 2667000"/>
              <a:gd name="connsiteY3" fmla="*/ 4728717 h 47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728717">
                <a:moveTo>
                  <a:pt x="0" y="0"/>
                </a:moveTo>
                <a:lnTo>
                  <a:pt x="2667000" y="0"/>
                </a:lnTo>
                <a:lnTo>
                  <a:pt x="2667000" y="4728717"/>
                </a:lnTo>
                <a:lnTo>
                  <a:pt x="0" y="47287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790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536902" y="3400351"/>
            <a:ext cx="5223472" cy="3146511"/>
          </a:xfrm>
          <a:custGeom>
            <a:avLst/>
            <a:gdLst>
              <a:gd name="connsiteX0" fmla="*/ 0 w 5223472"/>
              <a:gd name="connsiteY0" fmla="*/ 0 h 3146511"/>
              <a:gd name="connsiteX1" fmla="*/ 5223472 w 5223472"/>
              <a:gd name="connsiteY1" fmla="*/ 0 h 3146511"/>
              <a:gd name="connsiteX2" fmla="*/ 5223472 w 5223472"/>
              <a:gd name="connsiteY2" fmla="*/ 3146511 h 3146511"/>
              <a:gd name="connsiteX3" fmla="*/ 0 w 5223472"/>
              <a:gd name="connsiteY3" fmla="*/ 3146511 h 3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3472" h="3146511">
                <a:moveTo>
                  <a:pt x="0" y="0"/>
                </a:moveTo>
                <a:lnTo>
                  <a:pt x="5223472" y="0"/>
                </a:lnTo>
                <a:lnTo>
                  <a:pt x="5223472" y="3146511"/>
                </a:lnTo>
                <a:lnTo>
                  <a:pt x="0" y="31465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84912" y="3987988"/>
            <a:ext cx="3051658" cy="2361481"/>
          </a:xfrm>
          <a:custGeom>
            <a:avLst/>
            <a:gdLst>
              <a:gd name="connsiteX0" fmla="*/ 0 w 3051658"/>
              <a:gd name="connsiteY0" fmla="*/ 0 h 2361481"/>
              <a:gd name="connsiteX1" fmla="*/ 3051658 w 3051658"/>
              <a:gd name="connsiteY1" fmla="*/ 0 h 2361481"/>
              <a:gd name="connsiteX2" fmla="*/ 3051658 w 3051658"/>
              <a:gd name="connsiteY2" fmla="*/ 2361481 h 2361481"/>
              <a:gd name="connsiteX3" fmla="*/ 0 w 305165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658" h="2361481">
                <a:moveTo>
                  <a:pt x="0" y="0"/>
                </a:moveTo>
                <a:lnTo>
                  <a:pt x="3051658" y="0"/>
                </a:lnTo>
                <a:lnTo>
                  <a:pt x="305165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5060705" y="3987988"/>
            <a:ext cx="3038018" cy="2361481"/>
          </a:xfrm>
          <a:custGeom>
            <a:avLst/>
            <a:gdLst>
              <a:gd name="connsiteX0" fmla="*/ 0 w 3038018"/>
              <a:gd name="connsiteY0" fmla="*/ 0 h 2361481"/>
              <a:gd name="connsiteX1" fmla="*/ 3038018 w 3038018"/>
              <a:gd name="connsiteY1" fmla="*/ 0 h 2361481"/>
              <a:gd name="connsiteX2" fmla="*/ 3038018 w 3038018"/>
              <a:gd name="connsiteY2" fmla="*/ 2361481 h 2361481"/>
              <a:gd name="connsiteX3" fmla="*/ 0 w 303801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018" h="2361481">
                <a:moveTo>
                  <a:pt x="0" y="0"/>
                </a:moveTo>
                <a:lnTo>
                  <a:pt x="3038018" y="0"/>
                </a:lnTo>
                <a:lnTo>
                  <a:pt x="303801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19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09553" y="4271848"/>
            <a:ext cx="5889960" cy="5889960"/>
          </a:xfrm>
          <a:custGeom>
            <a:avLst/>
            <a:gdLst>
              <a:gd name="connsiteX0" fmla="*/ 2944980 w 5889960"/>
              <a:gd name="connsiteY0" fmla="*/ 0 h 5889960"/>
              <a:gd name="connsiteX1" fmla="*/ 5889960 w 5889960"/>
              <a:gd name="connsiteY1" fmla="*/ 2944980 h 5889960"/>
              <a:gd name="connsiteX2" fmla="*/ 2944980 w 5889960"/>
              <a:gd name="connsiteY2" fmla="*/ 5889960 h 5889960"/>
              <a:gd name="connsiteX3" fmla="*/ 0 w 5889960"/>
              <a:gd name="connsiteY3" fmla="*/ 2944980 h 5889960"/>
              <a:gd name="connsiteX4" fmla="*/ 2944980 w 5889960"/>
              <a:gd name="connsiteY4" fmla="*/ 0 h 58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960" h="5889960">
                <a:moveTo>
                  <a:pt x="2944980" y="0"/>
                </a:moveTo>
                <a:cubicBezTo>
                  <a:pt x="4571448" y="0"/>
                  <a:pt x="5889960" y="1318512"/>
                  <a:pt x="5889960" y="2944980"/>
                </a:cubicBezTo>
                <a:cubicBezTo>
                  <a:pt x="5889960" y="4571448"/>
                  <a:pt x="4571448" y="5889960"/>
                  <a:pt x="2944980" y="5889960"/>
                </a:cubicBezTo>
                <a:cubicBezTo>
                  <a:pt x="1318512" y="5889960"/>
                  <a:pt x="0" y="4571448"/>
                  <a:pt x="0" y="2944980"/>
                </a:cubicBezTo>
                <a:cubicBezTo>
                  <a:pt x="0" y="1318512"/>
                  <a:pt x="1318512" y="0"/>
                  <a:pt x="294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622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536902" y="4462236"/>
            <a:ext cx="5223472" cy="3146511"/>
          </a:xfrm>
          <a:custGeom>
            <a:avLst/>
            <a:gdLst>
              <a:gd name="connsiteX0" fmla="*/ 0 w 5223472"/>
              <a:gd name="connsiteY0" fmla="*/ 0 h 3146511"/>
              <a:gd name="connsiteX1" fmla="*/ 5223472 w 5223472"/>
              <a:gd name="connsiteY1" fmla="*/ 0 h 3146511"/>
              <a:gd name="connsiteX2" fmla="*/ 5223472 w 5223472"/>
              <a:gd name="connsiteY2" fmla="*/ 3146511 h 3146511"/>
              <a:gd name="connsiteX3" fmla="*/ 0 w 5223472"/>
              <a:gd name="connsiteY3" fmla="*/ 3146511 h 3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3472" h="3146511">
                <a:moveTo>
                  <a:pt x="0" y="0"/>
                </a:moveTo>
                <a:lnTo>
                  <a:pt x="5223472" y="0"/>
                </a:lnTo>
                <a:lnTo>
                  <a:pt x="5223472" y="3146511"/>
                </a:lnTo>
                <a:lnTo>
                  <a:pt x="0" y="31465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84912" y="5049873"/>
            <a:ext cx="3051658" cy="2361481"/>
          </a:xfrm>
          <a:custGeom>
            <a:avLst/>
            <a:gdLst>
              <a:gd name="connsiteX0" fmla="*/ 0 w 3051658"/>
              <a:gd name="connsiteY0" fmla="*/ 0 h 2361481"/>
              <a:gd name="connsiteX1" fmla="*/ 3051658 w 3051658"/>
              <a:gd name="connsiteY1" fmla="*/ 0 h 2361481"/>
              <a:gd name="connsiteX2" fmla="*/ 3051658 w 3051658"/>
              <a:gd name="connsiteY2" fmla="*/ 2361481 h 2361481"/>
              <a:gd name="connsiteX3" fmla="*/ 0 w 305165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658" h="2361481">
                <a:moveTo>
                  <a:pt x="0" y="0"/>
                </a:moveTo>
                <a:lnTo>
                  <a:pt x="3051658" y="0"/>
                </a:lnTo>
                <a:lnTo>
                  <a:pt x="305165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5060705" y="5049873"/>
            <a:ext cx="3038018" cy="2361481"/>
          </a:xfrm>
          <a:custGeom>
            <a:avLst/>
            <a:gdLst>
              <a:gd name="connsiteX0" fmla="*/ 0 w 3038018"/>
              <a:gd name="connsiteY0" fmla="*/ 0 h 2361481"/>
              <a:gd name="connsiteX1" fmla="*/ 3038018 w 3038018"/>
              <a:gd name="connsiteY1" fmla="*/ 0 h 2361481"/>
              <a:gd name="connsiteX2" fmla="*/ 3038018 w 3038018"/>
              <a:gd name="connsiteY2" fmla="*/ 2361481 h 2361481"/>
              <a:gd name="connsiteX3" fmla="*/ 0 w 303801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018" h="2361481">
                <a:moveTo>
                  <a:pt x="0" y="0"/>
                </a:moveTo>
                <a:lnTo>
                  <a:pt x="3038018" y="0"/>
                </a:lnTo>
                <a:lnTo>
                  <a:pt x="303801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361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02594" y="3196119"/>
            <a:ext cx="3754304" cy="2261514"/>
          </a:xfrm>
          <a:custGeom>
            <a:avLst/>
            <a:gdLst>
              <a:gd name="connsiteX0" fmla="*/ 0 w 3754304"/>
              <a:gd name="connsiteY0" fmla="*/ 0 h 2261514"/>
              <a:gd name="connsiteX1" fmla="*/ 3754304 w 3754304"/>
              <a:gd name="connsiteY1" fmla="*/ 0 h 2261514"/>
              <a:gd name="connsiteX2" fmla="*/ 3754304 w 3754304"/>
              <a:gd name="connsiteY2" fmla="*/ 2261514 h 2261514"/>
              <a:gd name="connsiteX3" fmla="*/ 0 w 3754304"/>
              <a:gd name="connsiteY3" fmla="*/ 2261514 h 226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4304" h="2261514">
                <a:moveTo>
                  <a:pt x="0" y="0"/>
                </a:moveTo>
                <a:lnTo>
                  <a:pt x="3754304" y="0"/>
                </a:lnTo>
                <a:lnTo>
                  <a:pt x="3754304" y="2261514"/>
                </a:lnTo>
                <a:lnTo>
                  <a:pt x="0" y="2261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502345" y="8083523"/>
            <a:ext cx="3766324" cy="2337268"/>
          </a:xfrm>
          <a:custGeom>
            <a:avLst/>
            <a:gdLst>
              <a:gd name="connsiteX0" fmla="*/ 0 w 3766324"/>
              <a:gd name="connsiteY0" fmla="*/ 0 h 2337268"/>
              <a:gd name="connsiteX1" fmla="*/ 3766324 w 3766324"/>
              <a:gd name="connsiteY1" fmla="*/ 0 h 2337268"/>
              <a:gd name="connsiteX2" fmla="*/ 3766324 w 3766324"/>
              <a:gd name="connsiteY2" fmla="*/ 2337268 h 2337268"/>
              <a:gd name="connsiteX3" fmla="*/ 0 w 3766324"/>
              <a:gd name="connsiteY3" fmla="*/ 2337268 h 2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324" h="2337268">
                <a:moveTo>
                  <a:pt x="0" y="0"/>
                </a:moveTo>
                <a:lnTo>
                  <a:pt x="3766324" y="0"/>
                </a:lnTo>
                <a:lnTo>
                  <a:pt x="3766324" y="2337268"/>
                </a:lnTo>
                <a:lnTo>
                  <a:pt x="0" y="23372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9458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28480" y="0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6250015" y="0"/>
            <a:ext cx="8146684" cy="13716000"/>
          </a:xfrm>
          <a:custGeom>
            <a:avLst/>
            <a:gdLst>
              <a:gd name="connsiteX0" fmla="*/ 0 w 8146684"/>
              <a:gd name="connsiteY0" fmla="*/ 0 h 13716000"/>
              <a:gd name="connsiteX1" fmla="*/ 8146684 w 8146684"/>
              <a:gd name="connsiteY1" fmla="*/ 0 h 13716000"/>
              <a:gd name="connsiteX2" fmla="*/ 8146684 w 8146684"/>
              <a:gd name="connsiteY2" fmla="*/ 13716000 h 13716000"/>
              <a:gd name="connsiteX3" fmla="*/ 0 w 814668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684" h="13716000">
                <a:moveTo>
                  <a:pt x="0" y="0"/>
                </a:moveTo>
                <a:lnTo>
                  <a:pt x="8146684" y="0"/>
                </a:lnTo>
                <a:lnTo>
                  <a:pt x="814668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3" name="Picture Placeholder 12"/>
          <p:cNvSpPr>
            <a:spLocks noGrp="1"/>
          </p:cNvSpPr>
          <p:nvPr userDrawn="1">
            <p:ph type="pic" sz="quarter" idx="13"/>
          </p:nvPr>
        </p:nvSpPr>
        <p:spPr>
          <a:xfrm>
            <a:off x="10891158" y="2431298"/>
            <a:ext cx="2628900" cy="3526783"/>
          </a:xfrm>
          <a:custGeom>
            <a:avLst/>
            <a:gdLst>
              <a:gd name="connsiteX0" fmla="*/ 0 w 2628900"/>
              <a:gd name="connsiteY0" fmla="*/ 0 h 3526783"/>
              <a:gd name="connsiteX1" fmla="*/ 2628900 w 2628900"/>
              <a:gd name="connsiteY1" fmla="*/ 0 h 3526783"/>
              <a:gd name="connsiteX2" fmla="*/ 2628900 w 2628900"/>
              <a:gd name="connsiteY2" fmla="*/ 3526783 h 3526783"/>
              <a:gd name="connsiteX3" fmla="*/ 0 w 2628900"/>
              <a:gd name="connsiteY3" fmla="*/ 3526783 h 352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3526783">
                <a:moveTo>
                  <a:pt x="0" y="0"/>
                </a:moveTo>
                <a:lnTo>
                  <a:pt x="2628900" y="0"/>
                </a:lnTo>
                <a:lnTo>
                  <a:pt x="2628900" y="3526783"/>
                </a:lnTo>
                <a:lnTo>
                  <a:pt x="0" y="35267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334831" y="2839861"/>
            <a:ext cx="3436078" cy="2069821"/>
          </a:xfrm>
          <a:custGeom>
            <a:avLst/>
            <a:gdLst>
              <a:gd name="connsiteX0" fmla="*/ 0 w 3436078"/>
              <a:gd name="connsiteY0" fmla="*/ 0 h 2069821"/>
              <a:gd name="connsiteX1" fmla="*/ 3436078 w 3436078"/>
              <a:gd name="connsiteY1" fmla="*/ 0 h 2069821"/>
              <a:gd name="connsiteX2" fmla="*/ 3436078 w 3436078"/>
              <a:gd name="connsiteY2" fmla="*/ 2069821 h 2069821"/>
              <a:gd name="connsiteX3" fmla="*/ 0 w 3436078"/>
              <a:gd name="connsiteY3" fmla="*/ 2069821 h 20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6078" h="2069821">
                <a:moveTo>
                  <a:pt x="0" y="0"/>
                </a:moveTo>
                <a:lnTo>
                  <a:pt x="3436078" y="0"/>
                </a:lnTo>
                <a:lnTo>
                  <a:pt x="3436078" y="2069821"/>
                </a:lnTo>
                <a:lnTo>
                  <a:pt x="0" y="20698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18551035" y="2839090"/>
            <a:ext cx="3766324" cy="2337268"/>
          </a:xfrm>
          <a:custGeom>
            <a:avLst/>
            <a:gdLst>
              <a:gd name="connsiteX0" fmla="*/ 0 w 3766324"/>
              <a:gd name="connsiteY0" fmla="*/ 0 h 2337268"/>
              <a:gd name="connsiteX1" fmla="*/ 3766324 w 3766324"/>
              <a:gd name="connsiteY1" fmla="*/ 0 h 2337268"/>
              <a:gd name="connsiteX2" fmla="*/ 3766324 w 3766324"/>
              <a:gd name="connsiteY2" fmla="*/ 2337268 h 2337268"/>
              <a:gd name="connsiteX3" fmla="*/ 0 w 3766324"/>
              <a:gd name="connsiteY3" fmla="*/ 2337268 h 2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324" h="2337268">
                <a:moveTo>
                  <a:pt x="0" y="0"/>
                </a:moveTo>
                <a:lnTo>
                  <a:pt x="3766324" y="0"/>
                </a:lnTo>
                <a:lnTo>
                  <a:pt x="3766324" y="2337268"/>
                </a:lnTo>
                <a:lnTo>
                  <a:pt x="0" y="23372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567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44664" y="4376633"/>
            <a:ext cx="3436078" cy="2069821"/>
          </a:xfrm>
          <a:custGeom>
            <a:avLst/>
            <a:gdLst>
              <a:gd name="connsiteX0" fmla="*/ 0 w 3436078"/>
              <a:gd name="connsiteY0" fmla="*/ 0 h 2069821"/>
              <a:gd name="connsiteX1" fmla="*/ 3436078 w 3436078"/>
              <a:gd name="connsiteY1" fmla="*/ 0 h 2069821"/>
              <a:gd name="connsiteX2" fmla="*/ 3436078 w 3436078"/>
              <a:gd name="connsiteY2" fmla="*/ 2069821 h 2069821"/>
              <a:gd name="connsiteX3" fmla="*/ 0 w 3436078"/>
              <a:gd name="connsiteY3" fmla="*/ 2069821 h 20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6078" h="2069821">
                <a:moveTo>
                  <a:pt x="0" y="0"/>
                </a:moveTo>
                <a:lnTo>
                  <a:pt x="3436078" y="0"/>
                </a:lnTo>
                <a:lnTo>
                  <a:pt x="3436078" y="2069821"/>
                </a:lnTo>
                <a:lnTo>
                  <a:pt x="0" y="20698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5233389" y="4406398"/>
            <a:ext cx="3766324" cy="2337268"/>
          </a:xfrm>
          <a:custGeom>
            <a:avLst/>
            <a:gdLst>
              <a:gd name="connsiteX0" fmla="*/ 0 w 3766324"/>
              <a:gd name="connsiteY0" fmla="*/ 0 h 2337268"/>
              <a:gd name="connsiteX1" fmla="*/ 3766324 w 3766324"/>
              <a:gd name="connsiteY1" fmla="*/ 0 h 2337268"/>
              <a:gd name="connsiteX2" fmla="*/ 3766324 w 3766324"/>
              <a:gd name="connsiteY2" fmla="*/ 2337268 h 2337268"/>
              <a:gd name="connsiteX3" fmla="*/ 0 w 3766324"/>
              <a:gd name="connsiteY3" fmla="*/ 2337268 h 2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324" h="2337268">
                <a:moveTo>
                  <a:pt x="0" y="0"/>
                </a:moveTo>
                <a:lnTo>
                  <a:pt x="3766324" y="0"/>
                </a:lnTo>
                <a:lnTo>
                  <a:pt x="3766324" y="2337268"/>
                </a:lnTo>
                <a:lnTo>
                  <a:pt x="0" y="23372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879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66252" y="3776421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17101" y="3776421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793415" y="3776421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8" y="0"/>
                  <a:pt x="4346328" y="972959"/>
                  <a:pt x="4346328" y="2173164"/>
                </a:cubicBezTo>
                <a:cubicBezTo>
                  <a:pt x="4346328" y="3373369"/>
                  <a:pt x="3373368" y="4346328"/>
                  <a:pt x="2173164" y="4346328"/>
                </a:cubicBezTo>
                <a:cubicBezTo>
                  <a:pt x="972958" y="4346328"/>
                  <a:pt x="0" y="3373369"/>
                  <a:pt x="0" y="2173164"/>
                </a:cubicBezTo>
                <a:cubicBezTo>
                  <a:pt x="0" y="972959"/>
                  <a:pt x="972958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971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4032" y="5409591"/>
            <a:ext cx="24377648" cy="7215028"/>
          </a:xfrm>
          <a:custGeom>
            <a:avLst/>
            <a:gdLst>
              <a:gd name="connsiteX0" fmla="*/ 0 w 24377648"/>
              <a:gd name="connsiteY0" fmla="*/ 0 h 7215028"/>
              <a:gd name="connsiteX1" fmla="*/ 24377648 w 24377648"/>
              <a:gd name="connsiteY1" fmla="*/ 0 h 7215028"/>
              <a:gd name="connsiteX2" fmla="*/ 24377648 w 24377648"/>
              <a:gd name="connsiteY2" fmla="*/ 7215028 h 7215028"/>
              <a:gd name="connsiteX3" fmla="*/ 0 w 24377648"/>
              <a:gd name="connsiteY3" fmla="*/ 7215028 h 72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7215028">
                <a:moveTo>
                  <a:pt x="0" y="0"/>
                </a:moveTo>
                <a:lnTo>
                  <a:pt x="24377648" y="0"/>
                </a:lnTo>
                <a:lnTo>
                  <a:pt x="24377648" y="7215028"/>
                </a:lnTo>
                <a:lnTo>
                  <a:pt x="0" y="7215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227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-5188"/>
            <a:ext cx="8121412" cy="8028311"/>
          </a:xfrm>
          <a:custGeom>
            <a:avLst/>
            <a:gdLst>
              <a:gd name="connsiteX0" fmla="*/ 0 w 8121412"/>
              <a:gd name="connsiteY0" fmla="*/ 0 h 8028311"/>
              <a:gd name="connsiteX1" fmla="*/ 8121412 w 8121412"/>
              <a:gd name="connsiteY1" fmla="*/ 0 h 8028311"/>
              <a:gd name="connsiteX2" fmla="*/ 8121412 w 8121412"/>
              <a:gd name="connsiteY2" fmla="*/ 8028311 h 8028311"/>
              <a:gd name="connsiteX3" fmla="*/ 0 w 812141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1412" h="8028311">
                <a:moveTo>
                  <a:pt x="0" y="0"/>
                </a:moveTo>
                <a:lnTo>
                  <a:pt x="8121412" y="0"/>
                </a:lnTo>
                <a:lnTo>
                  <a:pt x="812141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38331" y="-5188"/>
            <a:ext cx="8091915" cy="8028311"/>
          </a:xfrm>
          <a:custGeom>
            <a:avLst/>
            <a:gdLst>
              <a:gd name="connsiteX0" fmla="*/ 0 w 8091915"/>
              <a:gd name="connsiteY0" fmla="*/ 0 h 8028311"/>
              <a:gd name="connsiteX1" fmla="*/ 8091915 w 8091915"/>
              <a:gd name="connsiteY1" fmla="*/ 0 h 8028311"/>
              <a:gd name="connsiteX2" fmla="*/ 8091915 w 8091915"/>
              <a:gd name="connsiteY2" fmla="*/ 8028311 h 8028311"/>
              <a:gd name="connsiteX3" fmla="*/ 0 w 8091915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915" h="8028311">
                <a:moveTo>
                  <a:pt x="0" y="0"/>
                </a:moveTo>
                <a:lnTo>
                  <a:pt x="8091915" y="0"/>
                </a:lnTo>
                <a:lnTo>
                  <a:pt x="8091915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256237" y="-5188"/>
            <a:ext cx="8121412" cy="8028311"/>
          </a:xfrm>
          <a:custGeom>
            <a:avLst/>
            <a:gdLst>
              <a:gd name="connsiteX0" fmla="*/ 0 w 8121412"/>
              <a:gd name="connsiteY0" fmla="*/ 0 h 8028311"/>
              <a:gd name="connsiteX1" fmla="*/ 8121412 w 8121412"/>
              <a:gd name="connsiteY1" fmla="*/ 0 h 8028311"/>
              <a:gd name="connsiteX2" fmla="*/ 8121412 w 8121412"/>
              <a:gd name="connsiteY2" fmla="*/ 8028311 h 8028311"/>
              <a:gd name="connsiteX3" fmla="*/ 0 w 812141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1412" h="8028311">
                <a:moveTo>
                  <a:pt x="0" y="0"/>
                </a:moveTo>
                <a:lnTo>
                  <a:pt x="8121412" y="0"/>
                </a:lnTo>
                <a:lnTo>
                  <a:pt x="812141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976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515799" y="4655304"/>
            <a:ext cx="5889961" cy="5889960"/>
          </a:xfrm>
          <a:custGeom>
            <a:avLst/>
            <a:gdLst>
              <a:gd name="connsiteX0" fmla="*/ 2944981 w 5889961"/>
              <a:gd name="connsiteY0" fmla="*/ 0 h 5889960"/>
              <a:gd name="connsiteX1" fmla="*/ 5889961 w 5889961"/>
              <a:gd name="connsiteY1" fmla="*/ 2944980 h 5889960"/>
              <a:gd name="connsiteX2" fmla="*/ 2944981 w 5889961"/>
              <a:gd name="connsiteY2" fmla="*/ 5889960 h 5889960"/>
              <a:gd name="connsiteX3" fmla="*/ 0 w 5889961"/>
              <a:gd name="connsiteY3" fmla="*/ 2944980 h 5889960"/>
              <a:gd name="connsiteX4" fmla="*/ 2944981 w 5889961"/>
              <a:gd name="connsiteY4" fmla="*/ 0 h 58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961" h="5889960">
                <a:moveTo>
                  <a:pt x="2944981" y="0"/>
                </a:moveTo>
                <a:cubicBezTo>
                  <a:pt x="4571449" y="0"/>
                  <a:pt x="5889961" y="1318512"/>
                  <a:pt x="5889961" y="2944980"/>
                </a:cubicBezTo>
                <a:cubicBezTo>
                  <a:pt x="5889961" y="4571448"/>
                  <a:pt x="4571449" y="5889960"/>
                  <a:pt x="2944981" y="5889960"/>
                </a:cubicBezTo>
                <a:cubicBezTo>
                  <a:pt x="1318513" y="5889960"/>
                  <a:pt x="0" y="4571448"/>
                  <a:pt x="0" y="2944980"/>
                </a:cubicBezTo>
                <a:cubicBezTo>
                  <a:pt x="0" y="1318512"/>
                  <a:pt x="1318513" y="0"/>
                  <a:pt x="29449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073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569710" y="3664357"/>
            <a:ext cx="7329052" cy="7329052"/>
          </a:xfrm>
          <a:custGeom>
            <a:avLst/>
            <a:gdLst>
              <a:gd name="connsiteX0" fmla="*/ 3664526 w 7329052"/>
              <a:gd name="connsiteY0" fmla="*/ 0 h 7329052"/>
              <a:gd name="connsiteX1" fmla="*/ 7329052 w 7329052"/>
              <a:gd name="connsiteY1" fmla="*/ 3664526 h 7329052"/>
              <a:gd name="connsiteX2" fmla="*/ 3664526 w 7329052"/>
              <a:gd name="connsiteY2" fmla="*/ 7329052 h 7329052"/>
              <a:gd name="connsiteX3" fmla="*/ 0 w 7329052"/>
              <a:gd name="connsiteY3" fmla="*/ 3664526 h 7329052"/>
              <a:gd name="connsiteX4" fmla="*/ 3664526 w 7329052"/>
              <a:gd name="connsiteY4" fmla="*/ 0 h 732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052" h="7329052">
                <a:moveTo>
                  <a:pt x="3664526" y="0"/>
                </a:moveTo>
                <a:cubicBezTo>
                  <a:pt x="5688388" y="0"/>
                  <a:pt x="7329052" y="1640664"/>
                  <a:pt x="7329052" y="3664526"/>
                </a:cubicBezTo>
                <a:cubicBezTo>
                  <a:pt x="7329052" y="5688388"/>
                  <a:pt x="5688388" y="7329052"/>
                  <a:pt x="3664526" y="7329052"/>
                </a:cubicBezTo>
                <a:cubicBezTo>
                  <a:pt x="1640664" y="7329052"/>
                  <a:pt x="0" y="5688388"/>
                  <a:pt x="0" y="3664526"/>
                </a:cubicBezTo>
                <a:cubicBezTo>
                  <a:pt x="0" y="1640664"/>
                  <a:pt x="1640664" y="0"/>
                  <a:pt x="36645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438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495997" y="4197996"/>
            <a:ext cx="4135090" cy="6168047"/>
          </a:xfrm>
          <a:custGeom>
            <a:avLst/>
            <a:gdLst>
              <a:gd name="connsiteX0" fmla="*/ 0 w 4135090"/>
              <a:gd name="connsiteY0" fmla="*/ 0 h 6168047"/>
              <a:gd name="connsiteX1" fmla="*/ 4135090 w 4135090"/>
              <a:gd name="connsiteY1" fmla="*/ 0 h 6168047"/>
              <a:gd name="connsiteX2" fmla="*/ 4135090 w 4135090"/>
              <a:gd name="connsiteY2" fmla="*/ 6168047 h 6168047"/>
              <a:gd name="connsiteX3" fmla="*/ 0 w 4135090"/>
              <a:gd name="connsiteY3" fmla="*/ 6168047 h 616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090" h="6168047">
                <a:moveTo>
                  <a:pt x="0" y="0"/>
                </a:moveTo>
                <a:lnTo>
                  <a:pt x="4135090" y="0"/>
                </a:lnTo>
                <a:lnTo>
                  <a:pt x="4135090" y="6168047"/>
                </a:lnTo>
                <a:lnTo>
                  <a:pt x="0" y="61680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043680" y="4197996"/>
            <a:ext cx="4135090" cy="6168047"/>
          </a:xfrm>
          <a:custGeom>
            <a:avLst/>
            <a:gdLst>
              <a:gd name="connsiteX0" fmla="*/ 0 w 4135090"/>
              <a:gd name="connsiteY0" fmla="*/ 0 h 6168047"/>
              <a:gd name="connsiteX1" fmla="*/ 4135090 w 4135090"/>
              <a:gd name="connsiteY1" fmla="*/ 0 h 6168047"/>
              <a:gd name="connsiteX2" fmla="*/ 4135090 w 4135090"/>
              <a:gd name="connsiteY2" fmla="*/ 6168047 h 6168047"/>
              <a:gd name="connsiteX3" fmla="*/ 0 w 4135090"/>
              <a:gd name="connsiteY3" fmla="*/ 6168047 h 616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090" h="6168047">
                <a:moveTo>
                  <a:pt x="0" y="0"/>
                </a:moveTo>
                <a:lnTo>
                  <a:pt x="4135090" y="0"/>
                </a:lnTo>
                <a:lnTo>
                  <a:pt x="4135090" y="6168047"/>
                </a:lnTo>
                <a:lnTo>
                  <a:pt x="0" y="61680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4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186226" y="4014503"/>
            <a:ext cx="7775060" cy="4023937"/>
          </a:xfrm>
          <a:custGeom>
            <a:avLst/>
            <a:gdLst>
              <a:gd name="connsiteX0" fmla="*/ 3887530 w 7775060"/>
              <a:gd name="connsiteY0" fmla="*/ 0 h 4023937"/>
              <a:gd name="connsiteX1" fmla="*/ 7775060 w 7775060"/>
              <a:gd name="connsiteY1" fmla="*/ 4023937 h 4023937"/>
              <a:gd name="connsiteX2" fmla="*/ 0 w 7775060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0" h="4023937">
                <a:moveTo>
                  <a:pt x="3887530" y="0"/>
                </a:moveTo>
                <a:lnTo>
                  <a:pt x="7775060" y="4023937"/>
                </a:lnTo>
                <a:lnTo>
                  <a:pt x="0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481823" y="4014503"/>
            <a:ext cx="7775060" cy="4023937"/>
          </a:xfrm>
          <a:custGeom>
            <a:avLst/>
            <a:gdLst>
              <a:gd name="connsiteX0" fmla="*/ 3887530 w 7775060"/>
              <a:gd name="connsiteY0" fmla="*/ 0 h 4023937"/>
              <a:gd name="connsiteX1" fmla="*/ 7775060 w 7775060"/>
              <a:gd name="connsiteY1" fmla="*/ 4023937 h 4023937"/>
              <a:gd name="connsiteX2" fmla="*/ 0 w 7775060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0" h="4023937">
                <a:moveTo>
                  <a:pt x="3887530" y="0"/>
                </a:moveTo>
                <a:lnTo>
                  <a:pt x="7775060" y="4023937"/>
                </a:lnTo>
                <a:lnTo>
                  <a:pt x="0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447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425011" y="5548593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677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71899" y="5319315"/>
            <a:ext cx="5177994" cy="3089028"/>
          </a:xfrm>
          <a:custGeom>
            <a:avLst/>
            <a:gdLst>
              <a:gd name="connsiteX0" fmla="*/ 0 w 5177994"/>
              <a:gd name="connsiteY0" fmla="*/ 0 h 3089028"/>
              <a:gd name="connsiteX1" fmla="*/ 5177994 w 5177994"/>
              <a:gd name="connsiteY1" fmla="*/ 0 h 3089028"/>
              <a:gd name="connsiteX2" fmla="*/ 5177994 w 5177994"/>
              <a:gd name="connsiteY2" fmla="*/ 3089028 h 3089028"/>
              <a:gd name="connsiteX3" fmla="*/ 0 w 5177994"/>
              <a:gd name="connsiteY3" fmla="*/ 3089028 h 30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994" h="3089028">
                <a:moveTo>
                  <a:pt x="0" y="0"/>
                </a:moveTo>
                <a:lnTo>
                  <a:pt x="5177994" y="0"/>
                </a:lnTo>
                <a:lnTo>
                  <a:pt x="5177994" y="3089028"/>
                </a:lnTo>
                <a:lnTo>
                  <a:pt x="0" y="3089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719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941049" y="5111750"/>
            <a:ext cx="2673350" cy="3575050"/>
          </a:xfrm>
          <a:custGeom>
            <a:avLst/>
            <a:gdLst>
              <a:gd name="connsiteX0" fmla="*/ 0 w 2673350"/>
              <a:gd name="connsiteY0" fmla="*/ 0 h 3575050"/>
              <a:gd name="connsiteX1" fmla="*/ 2673350 w 2673350"/>
              <a:gd name="connsiteY1" fmla="*/ 0 h 3575050"/>
              <a:gd name="connsiteX2" fmla="*/ 2673350 w 2673350"/>
              <a:gd name="connsiteY2" fmla="*/ 3575050 h 3575050"/>
              <a:gd name="connsiteX3" fmla="*/ 0 w 2673350"/>
              <a:gd name="connsiteY3" fmla="*/ 3575050 h 357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350" h="3575050">
                <a:moveTo>
                  <a:pt x="0" y="0"/>
                </a:moveTo>
                <a:lnTo>
                  <a:pt x="2673350" y="0"/>
                </a:lnTo>
                <a:lnTo>
                  <a:pt x="2673350" y="3575050"/>
                </a:lnTo>
                <a:lnTo>
                  <a:pt x="0" y="3575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4539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946692" y="5780267"/>
            <a:ext cx="2454056" cy="3058932"/>
          </a:xfrm>
          <a:custGeom>
            <a:avLst/>
            <a:gdLst>
              <a:gd name="connsiteX0" fmla="*/ 0 w 2454056"/>
              <a:gd name="connsiteY0" fmla="*/ 0 h 3058932"/>
              <a:gd name="connsiteX1" fmla="*/ 2454056 w 2454056"/>
              <a:gd name="connsiteY1" fmla="*/ 0 h 3058932"/>
              <a:gd name="connsiteX2" fmla="*/ 2454056 w 2454056"/>
              <a:gd name="connsiteY2" fmla="*/ 3058932 h 3058932"/>
              <a:gd name="connsiteX3" fmla="*/ 0 w 2454056"/>
              <a:gd name="connsiteY3" fmla="*/ 3058932 h 30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056" h="3058932">
                <a:moveTo>
                  <a:pt x="0" y="0"/>
                </a:moveTo>
                <a:lnTo>
                  <a:pt x="2454056" y="0"/>
                </a:lnTo>
                <a:lnTo>
                  <a:pt x="2454056" y="3058932"/>
                </a:lnTo>
                <a:lnTo>
                  <a:pt x="0" y="30589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769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2789528" y="5418285"/>
            <a:ext cx="1030115" cy="3123041"/>
          </a:xfrm>
          <a:custGeom>
            <a:avLst/>
            <a:gdLst>
              <a:gd name="connsiteX0" fmla="*/ 0 w 2232361"/>
              <a:gd name="connsiteY0" fmla="*/ 0 h 3958082"/>
              <a:gd name="connsiteX1" fmla="*/ 2232361 w 2232361"/>
              <a:gd name="connsiteY1" fmla="*/ 0 h 3958082"/>
              <a:gd name="connsiteX2" fmla="*/ 2232361 w 2232361"/>
              <a:gd name="connsiteY2" fmla="*/ 3958082 h 3958082"/>
              <a:gd name="connsiteX3" fmla="*/ 0 w 2232361"/>
              <a:gd name="connsiteY3" fmla="*/ 3958082 h 39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361" h="3958082">
                <a:moveTo>
                  <a:pt x="0" y="0"/>
                </a:moveTo>
                <a:lnTo>
                  <a:pt x="2232361" y="0"/>
                </a:lnTo>
                <a:lnTo>
                  <a:pt x="2232361" y="3958082"/>
                </a:lnTo>
                <a:lnTo>
                  <a:pt x="0" y="39580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524793" y="5135321"/>
            <a:ext cx="2104340" cy="3731094"/>
          </a:xfrm>
          <a:custGeom>
            <a:avLst/>
            <a:gdLst>
              <a:gd name="connsiteX0" fmla="*/ 0 w 2667000"/>
              <a:gd name="connsiteY0" fmla="*/ 0 h 4728717"/>
              <a:gd name="connsiteX1" fmla="*/ 2667000 w 2667000"/>
              <a:gd name="connsiteY1" fmla="*/ 0 h 4728717"/>
              <a:gd name="connsiteX2" fmla="*/ 2667000 w 2667000"/>
              <a:gd name="connsiteY2" fmla="*/ 4728717 h 4728717"/>
              <a:gd name="connsiteX3" fmla="*/ 0 w 2667000"/>
              <a:gd name="connsiteY3" fmla="*/ 4728717 h 47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728717">
                <a:moveTo>
                  <a:pt x="0" y="0"/>
                </a:moveTo>
                <a:lnTo>
                  <a:pt x="2667000" y="0"/>
                </a:lnTo>
                <a:lnTo>
                  <a:pt x="2667000" y="4728717"/>
                </a:lnTo>
                <a:lnTo>
                  <a:pt x="0" y="47287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057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71450"/>
            <a:ext cx="8703566" cy="13392150"/>
          </a:xfrm>
          <a:custGeom>
            <a:avLst/>
            <a:gdLst>
              <a:gd name="connsiteX0" fmla="*/ 0 w 8703566"/>
              <a:gd name="connsiteY0" fmla="*/ 0 h 13392150"/>
              <a:gd name="connsiteX1" fmla="*/ 8703566 w 8703566"/>
              <a:gd name="connsiteY1" fmla="*/ 0 h 13392150"/>
              <a:gd name="connsiteX2" fmla="*/ 8703566 w 8703566"/>
              <a:gd name="connsiteY2" fmla="*/ 13392150 h 13392150"/>
              <a:gd name="connsiteX3" fmla="*/ 0 w 8703566"/>
              <a:gd name="connsiteY3" fmla="*/ 13392150 h 133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13392150">
                <a:moveTo>
                  <a:pt x="0" y="0"/>
                </a:moveTo>
                <a:lnTo>
                  <a:pt x="8703566" y="0"/>
                </a:lnTo>
                <a:lnTo>
                  <a:pt x="8703566" y="13392150"/>
                </a:lnTo>
                <a:lnTo>
                  <a:pt x="0" y="13392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8474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52400"/>
            <a:ext cx="8703566" cy="10374873"/>
          </a:xfrm>
          <a:custGeom>
            <a:avLst/>
            <a:gdLst>
              <a:gd name="connsiteX0" fmla="*/ 0 w 8703566"/>
              <a:gd name="connsiteY0" fmla="*/ 0 h 10374873"/>
              <a:gd name="connsiteX1" fmla="*/ 8703566 w 8703566"/>
              <a:gd name="connsiteY1" fmla="*/ 0 h 10374873"/>
              <a:gd name="connsiteX2" fmla="*/ 8703566 w 8703566"/>
              <a:gd name="connsiteY2" fmla="*/ 10374873 h 10374873"/>
              <a:gd name="connsiteX3" fmla="*/ 0 w 8703566"/>
              <a:gd name="connsiteY3" fmla="*/ 10374873 h 1037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10374873">
                <a:moveTo>
                  <a:pt x="0" y="0"/>
                </a:moveTo>
                <a:lnTo>
                  <a:pt x="8703566" y="0"/>
                </a:lnTo>
                <a:lnTo>
                  <a:pt x="8703566" y="10374873"/>
                </a:lnTo>
                <a:lnTo>
                  <a:pt x="0" y="103748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915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89064" y="2628900"/>
            <a:ext cx="9223136" cy="8458202"/>
          </a:xfrm>
          <a:custGeom>
            <a:avLst/>
            <a:gdLst>
              <a:gd name="connsiteX0" fmla="*/ 0 w 9648870"/>
              <a:gd name="connsiteY0" fmla="*/ 0 h 8458202"/>
              <a:gd name="connsiteX1" fmla="*/ 9648870 w 9648870"/>
              <a:gd name="connsiteY1" fmla="*/ 0 h 8458202"/>
              <a:gd name="connsiteX2" fmla="*/ 9648870 w 9648870"/>
              <a:gd name="connsiteY2" fmla="*/ 8458202 h 8458202"/>
              <a:gd name="connsiteX3" fmla="*/ 0 w 9648870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8458202">
                <a:moveTo>
                  <a:pt x="0" y="0"/>
                </a:moveTo>
                <a:lnTo>
                  <a:pt x="9648870" y="0"/>
                </a:lnTo>
                <a:lnTo>
                  <a:pt x="9648870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76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861185" y="2628900"/>
            <a:ext cx="11710217" cy="8458202"/>
          </a:xfrm>
          <a:custGeom>
            <a:avLst/>
            <a:gdLst>
              <a:gd name="connsiteX0" fmla="*/ 0 w 11710217"/>
              <a:gd name="connsiteY0" fmla="*/ 0 h 8458202"/>
              <a:gd name="connsiteX1" fmla="*/ 4802300 w 11710217"/>
              <a:gd name="connsiteY1" fmla="*/ 0 h 8458202"/>
              <a:gd name="connsiteX2" fmla="*/ 11710217 w 11710217"/>
              <a:gd name="connsiteY2" fmla="*/ 8458202 h 8458202"/>
              <a:gd name="connsiteX3" fmla="*/ 0 w 11710217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0217" h="8458202">
                <a:moveTo>
                  <a:pt x="0" y="0"/>
                </a:moveTo>
                <a:lnTo>
                  <a:pt x="4802300" y="0"/>
                </a:lnTo>
                <a:lnTo>
                  <a:pt x="11710217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5472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861185" y="2628900"/>
            <a:ext cx="13296394" cy="8458202"/>
          </a:xfrm>
          <a:custGeom>
            <a:avLst/>
            <a:gdLst>
              <a:gd name="connsiteX0" fmla="*/ 7036305 w 13296394"/>
              <a:gd name="connsiteY0" fmla="*/ 3249932 h 8458202"/>
              <a:gd name="connsiteX1" fmla="*/ 13296394 w 13296394"/>
              <a:gd name="connsiteY1" fmla="*/ 3249932 h 8458202"/>
              <a:gd name="connsiteX2" fmla="*/ 13296394 w 13296394"/>
              <a:gd name="connsiteY2" fmla="*/ 8458202 h 8458202"/>
              <a:gd name="connsiteX3" fmla="*/ 10729164 w 13296394"/>
              <a:gd name="connsiteY3" fmla="*/ 8458202 h 8458202"/>
              <a:gd name="connsiteX4" fmla="*/ 0 w 13296394"/>
              <a:gd name="connsiteY4" fmla="*/ 0 h 8458202"/>
              <a:gd name="connsiteX5" fmla="*/ 4169168 w 13296394"/>
              <a:gd name="connsiteY5" fmla="*/ 0 h 8458202"/>
              <a:gd name="connsiteX6" fmla="*/ 10166350 w 13296394"/>
              <a:gd name="connsiteY6" fmla="*/ 8458202 h 8458202"/>
              <a:gd name="connsiteX7" fmla="*/ 0 w 13296394"/>
              <a:gd name="connsiteY7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6394" h="8458202">
                <a:moveTo>
                  <a:pt x="7036305" y="3249932"/>
                </a:moveTo>
                <a:lnTo>
                  <a:pt x="13296394" y="3249932"/>
                </a:lnTo>
                <a:lnTo>
                  <a:pt x="13296394" y="8458202"/>
                </a:lnTo>
                <a:lnTo>
                  <a:pt x="10729164" y="8458202"/>
                </a:lnTo>
                <a:close/>
                <a:moveTo>
                  <a:pt x="0" y="0"/>
                </a:moveTo>
                <a:lnTo>
                  <a:pt x="4169168" y="0"/>
                </a:lnTo>
                <a:lnTo>
                  <a:pt x="10166350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77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86225" y="4014503"/>
            <a:ext cx="7775060" cy="4023937"/>
          </a:xfrm>
          <a:custGeom>
            <a:avLst/>
            <a:gdLst>
              <a:gd name="connsiteX0" fmla="*/ 3887530 w 7775060"/>
              <a:gd name="connsiteY0" fmla="*/ 0 h 4023937"/>
              <a:gd name="connsiteX1" fmla="*/ 7775060 w 7775060"/>
              <a:gd name="connsiteY1" fmla="*/ 4023937 h 4023937"/>
              <a:gd name="connsiteX2" fmla="*/ 0 w 7775060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0" h="4023937">
                <a:moveTo>
                  <a:pt x="3887530" y="0"/>
                </a:moveTo>
                <a:lnTo>
                  <a:pt x="7775060" y="4023937"/>
                </a:lnTo>
                <a:lnTo>
                  <a:pt x="0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3476355" y="5795463"/>
            <a:ext cx="7775061" cy="4023937"/>
          </a:xfrm>
          <a:custGeom>
            <a:avLst/>
            <a:gdLst>
              <a:gd name="connsiteX0" fmla="*/ 0 w 7775061"/>
              <a:gd name="connsiteY0" fmla="*/ 0 h 4023937"/>
              <a:gd name="connsiteX1" fmla="*/ 7775061 w 7775061"/>
              <a:gd name="connsiteY1" fmla="*/ 0 h 4023937"/>
              <a:gd name="connsiteX2" fmla="*/ 3887529 w 7775061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1" h="4023937">
                <a:moveTo>
                  <a:pt x="0" y="0"/>
                </a:moveTo>
                <a:lnTo>
                  <a:pt x="7775061" y="0"/>
                </a:lnTo>
                <a:lnTo>
                  <a:pt x="3887529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2939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522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52671" y="152401"/>
            <a:ext cx="12224979" cy="13406011"/>
          </a:xfrm>
          <a:custGeom>
            <a:avLst/>
            <a:gdLst>
              <a:gd name="connsiteX0" fmla="*/ 0 w 12224979"/>
              <a:gd name="connsiteY0" fmla="*/ 0 h 13716001"/>
              <a:gd name="connsiteX1" fmla="*/ 12224979 w 12224979"/>
              <a:gd name="connsiteY1" fmla="*/ 0 h 13716001"/>
              <a:gd name="connsiteX2" fmla="*/ 12224979 w 12224979"/>
              <a:gd name="connsiteY2" fmla="*/ 13716001 h 13716001"/>
              <a:gd name="connsiteX3" fmla="*/ 0 w 12224979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4979" h="13716001">
                <a:moveTo>
                  <a:pt x="0" y="0"/>
                </a:moveTo>
                <a:lnTo>
                  <a:pt x="12224979" y="0"/>
                </a:lnTo>
                <a:lnTo>
                  <a:pt x="12224979" y="13716001"/>
                </a:lnTo>
                <a:lnTo>
                  <a:pt x="0" y="13716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7" name="Rechteck 2"/>
          <p:cNvSpPr/>
          <p:nvPr userDrawn="1"/>
        </p:nvSpPr>
        <p:spPr>
          <a:xfrm>
            <a:off x="2" y="-5187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hteck 4"/>
          <p:cNvSpPr/>
          <p:nvPr userDrawn="1"/>
        </p:nvSpPr>
        <p:spPr>
          <a:xfrm>
            <a:off x="2" y="13558412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749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75484" y="152401"/>
            <a:ext cx="16007349" cy="13406011"/>
          </a:xfrm>
          <a:custGeom>
            <a:avLst/>
            <a:gdLst>
              <a:gd name="connsiteX0" fmla="*/ 0 w 16007348"/>
              <a:gd name="connsiteY0" fmla="*/ 0 h 13716001"/>
              <a:gd name="connsiteX1" fmla="*/ 16007348 w 16007348"/>
              <a:gd name="connsiteY1" fmla="*/ 0 h 13716001"/>
              <a:gd name="connsiteX2" fmla="*/ 16007348 w 16007348"/>
              <a:gd name="connsiteY2" fmla="*/ 13716001 h 13716001"/>
              <a:gd name="connsiteX3" fmla="*/ 0 w 16007348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7348" h="13716001">
                <a:moveTo>
                  <a:pt x="0" y="0"/>
                </a:moveTo>
                <a:lnTo>
                  <a:pt x="16007348" y="0"/>
                </a:lnTo>
                <a:lnTo>
                  <a:pt x="16007348" y="13716001"/>
                </a:lnTo>
                <a:lnTo>
                  <a:pt x="0" y="13716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baseline="0"/>
            </a:lvl1pPr>
          </a:lstStyle>
          <a:p>
            <a:endParaRPr lang="de-DE" dirty="0"/>
          </a:p>
        </p:txBody>
      </p:sp>
      <p:sp>
        <p:nvSpPr>
          <p:cNvPr id="9" name="Rechteck 2"/>
          <p:cNvSpPr/>
          <p:nvPr userDrawn="1"/>
        </p:nvSpPr>
        <p:spPr>
          <a:xfrm>
            <a:off x="2" y="-5187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hteck 4"/>
          <p:cNvSpPr/>
          <p:nvPr userDrawn="1"/>
        </p:nvSpPr>
        <p:spPr>
          <a:xfrm>
            <a:off x="2" y="13558412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11236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37647" y="3581000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008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93054" y="4656839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603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75484" y="152401"/>
            <a:ext cx="16007349" cy="13406011"/>
          </a:xfrm>
          <a:custGeom>
            <a:avLst/>
            <a:gdLst>
              <a:gd name="connsiteX0" fmla="*/ 0 w 16007348"/>
              <a:gd name="connsiteY0" fmla="*/ 0 h 13716001"/>
              <a:gd name="connsiteX1" fmla="*/ 16007348 w 16007348"/>
              <a:gd name="connsiteY1" fmla="*/ 0 h 13716001"/>
              <a:gd name="connsiteX2" fmla="*/ 16007348 w 16007348"/>
              <a:gd name="connsiteY2" fmla="*/ 13716001 h 13716001"/>
              <a:gd name="connsiteX3" fmla="*/ 0 w 16007348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7348" h="13716001">
                <a:moveTo>
                  <a:pt x="0" y="0"/>
                </a:moveTo>
                <a:lnTo>
                  <a:pt x="16007348" y="0"/>
                </a:lnTo>
                <a:lnTo>
                  <a:pt x="16007348" y="13716001"/>
                </a:lnTo>
                <a:lnTo>
                  <a:pt x="0" y="13716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baseline="0"/>
            </a:lvl1pPr>
          </a:lstStyle>
          <a:p>
            <a:endParaRPr lang="de-DE" dirty="0"/>
          </a:p>
        </p:txBody>
      </p:sp>
      <p:sp>
        <p:nvSpPr>
          <p:cNvPr id="9" name="Rechteck 2"/>
          <p:cNvSpPr/>
          <p:nvPr userDrawn="1"/>
        </p:nvSpPr>
        <p:spPr>
          <a:xfrm>
            <a:off x="2" y="-5187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hteck 4"/>
          <p:cNvSpPr/>
          <p:nvPr userDrawn="1"/>
        </p:nvSpPr>
        <p:spPr>
          <a:xfrm>
            <a:off x="2" y="13558412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5078548" y="4356154"/>
            <a:ext cx="6563112" cy="56493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928026" y="5400601"/>
            <a:ext cx="4810896" cy="2979463"/>
          </a:xfrm>
          <a:custGeom>
            <a:avLst/>
            <a:gdLst>
              <a:gd name="connsiteX0" fmla="*/ 0 w 4810896"/>
              <a:gd name="connsiteY0" fmla="*/ 0 h 2979463"/>
              <a:gd name="connsiteX1" fmla="*/ 4810896 w 4810896"/>
              <a:gd name="connsiteY1" fmla="*/ 0 h 2979463"/>
              <a:gd name="connsiteX2" fmla="*/ 4810896 w 4810896"/>
              <a:gd name="connsiteY2" fmla="*/ 2979463 h 2979463"/>
              <a:gd name="connsiteX3" fmla="*/ 0 w 4810896"/>
              <a:gd name="connsiteY3" fmla="*/ 2979463 h 297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896" h="2979463">
                <a:moveTo>
                  <a:pt x="0" y="0"/>
                </a:moveTo>
                <a:lnTo>
                  <a:pt x="4810896" y="0"/>
                </a:lnTo>
                <a:lnTo>
                  <a:pt x="4810896" y="2979463"/>
                </a:lnTo>
                <a:lnTo>
                  <a:pt x="0" y="29794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1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03566" y="2038350"/>
            <a:ext cx="15674082" cy="10143818"/>
          </a:xfrm>
          <a:custGeom>
            <a:avLst/>
            <a:gdLst>
              <a:gd name="connsiteX0" fmla="*/ 0 w 15674082"/>
              <a:gd name="connsiteY0" fmla="*/ 0 h 10143818"/>
              <a:gd name="connsiteX1" fmla="*/ 15674082 w 15674082"/>
              <a:gd name="connsiteY1" fmla="*/ 0 h 10143818"/>
              <a:gd name="connsiteX2" fmla="*/ 15674082 w 15674082"/>
              <a:gd name="connsiteY2" fmla="*/ 10143818 h 10143818"/>
              <a:gd name="connsiteX3" fmla="*/ 0 w 15674082"/>
              <a:gd name="connsiteY3" fmla="*/ 10143818 h 1014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74082" h="10143818">
                <a:moveTo>
                  <a:pt x="0" y="0"/>
                </a:moveTo>
                <a:lnTo>
                  <a:pt x="15674082" y="0"/>
                </a:lnTo>
                <a:lnTo>
                  <a:pt x="15674082" y="10143818"/>
                </a:lnTo>
                <a:lnTo>
                  <a:pt x="0" y="101438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6930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03566" y="4477798"/>
            <a:ext cx="15674082" cy="7704370"/>
          </a:xfrm>
          <a:custGeom>
            <a:avLst/>
            <a:gdLst>
              <a:gd name="connsiteX0" fmla="*/ 0 w 15674082"/>
              <a:gd name="connsiteY0" fmla="*/ 0 h 7704370"/>
              <a:gd name="connsiteX1" fmla="*/ 15674082 w 15674082"/>
              <a:gd name="connsiteY1" fmla="*/ 0 h 7704370"/>
              <a:gd name="connsiteX2" fmla="*/ 15674082 w 15674082"/>
              <a:gd name="connsiteY2" fmla="*/ 7704370 h 7704370"/>
              <a:gd name="connsiteX3" fmla="*/ 0 w 15674082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74082" h="7704370">
                <a:moveTo>
                  <a:pt x="0" y="0"/>
                </a:moveTo>
                <a:lnTo>
                  <a:pt x="15674082" y="0"/>
                </a:lnTo>
                <a:lnTo>
                  <a:pt x="15674082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18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03566" y="4477798"/>
            <a:ext cx="7578243" cy="7704370"/>
          </a:xfrm>
          <a:custGeom>
            <a:avLst/>
            <a:gdLst>
              <a:gd name="connsiteX0" fmla="*/ 0 w 7578243"/>
              <a:gd name="connsiteY0" fmla="*/ 0 h 7704370"/>
              <a:gd name="connsiteX1" fmla="*/ 7578243 w 7578243"/>
              <a:gd name="connsiteY1" fmla="*/ 0 h 7704370"/>
              <a:gd name="connsiteX2" fmla="*/ 7578243 w 7578243"/>
              <a:gd name="connsiteY2" fmla="*/ 7704370 h 7704370"/>
              <a:gd name="connsiteX3" fmla="*/ 0 w 7578243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8243" h="7704370">
                <a:moveTo>
                  <a:pt x="0" y="0"/>
                </a:moveTo>
                <a:lnTo>
                  <a:pt x="7578243" y="0"/>
                </a:lnTo>
                <a:lnTo>
                  <a:pt x="7578243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6799408" y="4477798"/>
            <a:ext cx="7578242" cy="7704370"/>
          </a:xfrm>
          <a:custGeom>
            <a:avLst/>
            <a:gdLst>
              <a:gd name="connsiteX0" fmla="*/ 0 w 7578242"/>
              <a:gd name="connsiteY0" fmla="*/ 0 h 7704370"/>
              <a:gd name="connsiteX1" fmla="*/ 7578242 w 7578242"/>
              <a:gd name="connsiteY1" fmla="*/ 0 h 7704370"/>
              <a:gd name="connsiteX2" fmla="*/ 7578242 w 7578242"/>
              <a:gd name="connsiteY2" fmla="*/ 7704370 h 7704370"/>
              <a:gd name="connsiteX3" fmla="*/ 0 w 7578242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8242" h="7704370">
                <a:moveTo>
                  <a:pt x="0" y="0"/>
                </a:moveTo>
                <a:lnTo>
                  <a:pt x="7578242" y="0"/>
                </a:lnTo>
                <a:lnTo>
                  <a:pt x="7578242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064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628900"/>
            <a:ext cx="21533134" cy="8458202"/>
          </a:xfrm>
          <a:custGeom>
            <a:avLst/>
            <a:gdLst>
              <a:gd name="connsiteX0" fmla="*/ 0 w 21533134"/>
              <a:gd name="connsiteY0" fmla="*/ 0 h 8458202"/>
              <a:gd name="connsiteX1" fmla="*/ 21533134 w 21533134"/>
              <a:gd name="connsiteY1" fmla="*/ 0 h 8458202"/>
              <a:gd name="connsiteX2" fmla="*/ 21533134 w 21533134"/>
              <a:gd name="connsiteY2" fmla="*/ 8458202 h 8458202"/>
              <a:gd name="connsiteX3" fmla="*/ 0 w 21533134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3134" h="8458202">
                <a:moveTo>
                  <a:pt x="0" y="0"/>
                </a:moveTo>
                <a:lnTo>
                  <a:pt x="21533134" y="0"/>
                </a:lnTo>
                <a:lnTo>
                  <a:pt x="21533134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16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" y="-5188"/>
            <a:ext cx="24377647" cy="6670289"/>
          </a:xfrm>
          <a:custGeom>
            <a:avLst/>
            <a:gdLst>
              <a:gd name="connsiteX0" fmla="*/ 0 w 24377647"/>
              <a:gd name="connsiteY0" fmla="*/ 0 h 6670289"/>
              <a:gd name="connsiteX1" fmla="*/ 24377647 w 24377647"/>
              <a:gd name="connsiteY1" fmla="*/ 0 h 6670289"/>
              <a:gd name="connsiteX2" fmla="*/ 24377647 w 24377647"/>
              <a:gd name="connsiteY2" fmla="*/ 6670289 h 6670289"/>
              <a:gd name="connsiteX3" fmla="*/ 0 w 24377647"/>
              <a:gd name="connsiteY3" fmla="*/ 6670289 h 667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7" h="6670289">
                <a:moveTo>
                  <a:pt x="0" y="0"/>
                </a:moveTo>
                <a:lnTo>
                  <a:pt x="24377647" y="0"/>
                </a:lnTo>
                <a:lnTo>
                  <a:pt x="24377647" y="6670289"/>
                </a:lnTo>
                <a:lnTo>
                  <a:pt x="0" y="66702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850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1884264" y="152400"/>
            <a:ext cx="9648870" cy="5285462"/>
          </a:xfrm>
          <a:custGeom>
            <a:avLst/>
            <a:gdLst>
              <a:gd name="connsiteX0" fmla="*/ 0 w 9648870"/>
              <a:gd name="connsiteY0" fmla="*/ 0 h 5285462"/>
              <a:gd name="connsiteX1" fmla="*/ 9648870 w 9648870"/>
              <a:gd name="connsiteY1" fmla="*/ 0 h 5285462"/>
              <a:gd name="connsiteX2" fmla="*/ 9648870 w 9648870"/>
              <a:gd name="connsiteY2" fmla="*/ 5285462 h 5285462"/>
              <a:gd name="connsiteX3" fmla="*/ 0 w 9648870"/>
              <a:gd name="connsiteY3" fmla="*/ 5285462 h 528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5285462">
                <a:moveTo>
                  <a:pt x="0" y="0"/>
                </a:moveTo>
                <a:lnTo>
                  <a:pt x="9648870" y="0"/>
                </a:lnTo>
                <a:lnTo>
                  <a:pt x="9648870" y="5285462"/>
                </a:lnTo>
                <a:lnTo>
                  <a:pt x="0" y="5285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11884264" y="5530667"/>
            <a:ext cx="9648870" cy="2670803"/>
          </a:xfrm>
          <a:custGeom>
            <a:avLst/>
            <a:gdLst>
              <a:gd name="connsiteX0" fmla="*/ 0 w 9648870"/>
              <a:gd name="connsiteY0" fmla="*/ 0 h 2670803"/>
              <a:gd name="connsiteX1" fmla="*/ 9648870 w 9648870"/>
              <a:gd name="connsiteY1" fmla="*/ 0 h 2670803"/>
              <a:gd name="connsiteX2" fmla="*/ 9648870 w 9648870"/>
              <a:gd name="connsiteY2" fmla="*/ 2670803 h 2670803"/>
              <a:gd name="connsiteX3" fmla="*/ 0 w 9648870"/>
              <a:gd name="connsiteY3" fmla="*/ 2670803 h 267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2670803">
                <a:moveTo>
                  <a:pt x="0" y="0"/>
                </a:moveTo>
                <a:lnTo>
                  <a:pt x="9648870" y="0"/>
                </a:lnTo>
                <a:lnTo>
                  <a:pt x="9648870" y="2670803"/>
                </a:lnTo>
                <a:lnTo>
                  <a:pt x="0" y="26708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1884264" y="8279095"/>
            <a:ext cx="9648870" cy="5284505"/>
          </a:xfrm>
          <a:custGeom>
            <a:avLst/>
            <a:gdLst>
              <a:gd name="connsiteX0" fmla="*/ 0 w 9648870"/>
              <a:gd name="connsiteY0" fmla="*/ 0 h 5284505"/>
              <a:gd name="connsiteX1" fmla="*/ 9648870 w 9648870"/>
              <a:gd name="connsiteY1" fmla="*/ 0 h 5284505"/>
              <a:gd name="connsiteX2" fmla="*/ 9648870 w 9648870"/>
              <a:gd name="connsiteY2" fmla="*/ 5284505 h 5284505"/>
              <a:gd name="connsiteX3" fmla="*/ 0 w 9648870"/>
              <a:gd name="connsiteY3" fmla="*/ 5284505 h 52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5284505">
                <a:moveTo>
                  <a:pt x="0" y="0"/>
                </a:moveTo>
                <a:lnTo>
                  <a:pt x="9648870" y="0"/>
                </a:lnTo>
                <a:lnTo>
                  <a:pt x="9648870" y="5284505"/>
                </a:lnTo>
                <a:lnTo>
                  <a:pt x="0" y="52845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464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4477798"/>
            <a:ext cx="8703566" cy="7704370"/>
          </a:xfrm>
          <a:custGeom>
            <a:avLst/>
            <a:gdLst>
              <a:gd name="connsiteX0" fmla="*/ 0 w 8703566"/>
              <a:gd name="connsiteY0" fmla="*/ 0 h 7704370"/>
              <a:gd name="connsiteX1" fmla="*/ 8703566 w 8703566"/>
              <a:gd name="connsiteY1" fmla="*/ 0 h 7704370"/>
              <a:gd name="connsiteX2" fmla="*/ 8703566 w 8703566"/>
              <a:gd name="connsiteY2" fmla="*/ 7704370 h 7704370"/>
              <a:gd name="connsiteX3" fmla="*/ 0 w 8703566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7704370">
                <a:moveTo>
                  <a:pt x="0" y="0"/>
                </a:moveTo>
                <a:lnTo>
                  <a:pt x="8703566" y="0"/>
                </a:lnTo>
                <a:lnTo>
                  <a:pt x="8703566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0787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674084" y="4477798"/>
            <a:ext cx="8703566" cy="7704370"/>
          </a:xfrm>
          <a:custGeom>
            <a:avLst/>
            <a:gdLst>
              <a:gd name="connsiteX0" fmla="*/ 0 w 8703566"/>
              <a:gd name="connsiteY0" fmla="*/ 0 h 7704370"/>
              <a:gd name="connsiteX1" fmla="*/ 8703566 w 8703566"/>
              <a:gd name="connsiteY1" fmla="*/ 0 h 7704370"/>
              <a:gd name="connsiteX2" fmla="*/ 8703566 w 8703566"/>
              <a:gd name="connsiteY2" fmla="*/ 7704370 h 7704370"/>
              <a:gd name="connsiteX3" fmla="*/ 0 w 8703566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7704370">
                <a:moveTo>
                  <a:pt x="0" y="0"/>
                </a:moveTo>
                <a:lnTo>
                  <a:pt x="8703566" y="0"/>
                </a:lnTo>
                <a:lnTo>
                  <a:pt x="8703566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0575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869593" y="2628900"/>
            <a:ext cx="8582784" cy="8458202"/>
          </a:xfrm>
          <a:custGeom>
            <a:avLst/>
            <a:gdLst>
              <a:gd name="connsiteX0" fmla="*/ 0 w 8582784"/>
              <a:gd name="connsiteY0" fmla="*/ 0 h 8458202"/>
              <a:gd name="connsiteX1" fmla="*/ 8582784 w 8582784"/>
              <a:gd name="connsiteY1" fmla="*/ 0 h 8458202"/>
              <a:gd name="connsiteX2" fmla="*/ 8582784 w 8582784"/>
              <a:gd name="connsiteY2" fmla="*/ 8458202 h 8458202"/>
              <a:gd name="connsiteX3" fmla="*/ 0 w 8582784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784" h="8458202">
                <a:moveTo>
                  <a:pt x="0" y="0"/>
                </a:moveTo>
                <a:lnTo>
                  <a:pt x="8582784" y="0"/>
                </a:lnTo>
                <a:lnTo>
                  <a:pt x="8582784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17662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31193" y="1"/>
            <a:ext cx="5608460" cy="13716000"/>
          </a:xfrm>
          <a:custGeom>
            <a:avLst/>
            <a:gdLst>
              <a:gd name="connsiteX0" fmla="*/ 0 w 5608460"/>
              <a:gd name="connsiteY0" fmla="*/ 0 h 13716000"/>
              <a:gd name="connsiteX1" fmla="*/ 5608460 w 5608460"/>
              <a:gd name="connsiteY1" fmla="*/ 0 h 13716000"/>
              <a:gd name="connsiteX2" fmla="*/ 5608460 w 5608460"/>
              <a:gd name="connsiteY2" fmla="*/ 13716000 h 13716000"/>
              <a:gd name="connsiteX3" fmla="*/ 0 w 560846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460" h="13716000">
                <a:moveTo>
                  <a:pt x="0" y="0"/>
                </a:moveTo>
                <a:lnTo>
                  <a:pt x="5608460" y="0"/>
                </a:lnTo>
                <a:lnTo>
                  <a:pt x="560846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971705" y="1"/>
            <a:ext cx="4078464" cy="13716000"/>
          </a:xfrm>
          <a:custGeom>
            <a:avLst/>
            <a:gdLst>
              <a:gd name="connsiteX0" fmla="*/ 0 w 4078464"/>
              <a:gd name="connsiteY0" fmla="*/ 0 h 13716000"/>
              <a:gd name="connsiteX1" fmla="*/ 4078464 w 4078464"/>
              <a:gd name="connsiteY1" fmla="*/ 0 h 13716000"/>
              <a:gd name="connsiteX2" fmla="*/ 4078464 w 4078464"/>
              <a:gd name="connsiteY2" fmla="*/ 13716000 h 13716000"/>
              <a:gd name="connsiteX3" fmla="*/ 0 w 407846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8464" h="13716000">
                <a:moveTo>
                  <a:pt x="0" y="0"/>
                </a:moveTo>
                <a:lnTo>
                  <a:pt x="4078464" y="0"/>
                </a:lnTo>
                <a:lnTo>
                  <a:pt x="407846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0053550" y="1"/>
            <a:ext cx="4212338" cy="13716000"/>
          </a:xfrm>
          <a:custGeom>
            <a:avLst/>
            <a:gdLst>
              <a:gd name="connsiteX0" fmla="*/ 0 w 4212338"/>
              <a:gd name="connsiteY0" fmla="*/ 0 h 13716000"/>
              <a:gd name="connsiteX1" fmla="*/ 4212338 w 4212338"/>
              <a:gd name="connsiteY1" fmla="*/ 0 h 13716000"/>
              <a:gd name="connsiteX2" fmla="*/ 4212338 w 4212338"/>
              <a:gd name="connsiteY2" fmla="*/ 13716000 h 13716000"/>
              <a:gd name="connsiteX3" fmla="*/ 0 w 421233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2338" h="13716000">
                <a:moveTo>
                  <a:pt x="0" y="0"/>
                </a:moveTo>
                <a:lnTo>
                  <a:pt x="4212338" y="0"/>
                </a:lnTo>
                <a:lnTo>
                  <a:pt x="421233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4265888" y="1"/>
            <a:ext cx="4018670" cy="13716000"/>
          </a:xfrm>
          <a:custGeom>
            <a:avLst/>
            <a:gdLst>
              <a:gd name="connsiteX0" fmla="*/ 0 w 4018670"/>
              <a:gd name="connsiteY0" fmla="*/ 0 h 13716000"/>
              <a:gd name="connsiteX1" fmla="*/ 4018670 w 4018670"/>
              <a:gd name="connsiteY1" fmla="*/ 0 h 13716000"/>
              <a:gd name="connsiteX2" fmla="*/ 4018670 w 4018670"/>
              <a:gd name="connsiteY2" fmla="*/ 13716000 h 13716000"/>
              <a:gd name="connsiteX3" fmla="*/ 0 w 401867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8670" h="13716000">
                <a:moveTo>
                  <a:pt x="0" y="0"/>
                </a:moveTo>
                <a:lnTo>
                  <a:pt x="4018670" y="0"/>
                </a:lnTo>
                <a:lnTo>
                  <a:pt x="401867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8689484" y="1"/>
            <a:ext cx="5674828" cy="13716000"/>
          </a:xfrm>
          <a:custGeom>
            <a:avLst/>
            <a:gdLst>
              <a:gd name="connsiteX0" fmla="*/ 0 w 5674828"/>
              <a:gd name="connsiteY0" fmla="*/ 0 h 13716000"/>
              <a:gd name="connsiteX1" fmla="*/ 5674828 w 5674828"/>
              <a:gd name="connsiteY1" fmla="*/ 0 h 13716000"/>
              <a:gd name="connsiteX2" fmla="*/ 5674828 w 5674828"/>
              <a:gd name="connsiteY2" fmla="*/ 13716000 h 13716000"/>
              <a:gd name="connsiteX3" fmla="*/ 0 w 567482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4828" h="13716000">
                <a:moveTo>
                  <a:pt x="0" y="0"/>
                </a:moveTo>
                <a:lnTo>
                  <a:pt x="5674828" y="0"/>
                </a:lnTo>
                <a:lnTo>
                  <a:pt x="567482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8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0"/>
          <p:cNvSpPr/>
          <p:nvPr userDrawn="1"/>
        </p:nvSpPr>
        <p:spPr>
          <a:xfrm>
            <a:off x="-6667" y="-5188"/>
            <a:ext cx="24377648" cy="13721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  <a:p>
            <a:pPr algn="ctr"/>
            <a:endParaRPr lang="de-DE" sz="16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</a:endParaRPr>
          </a:p>
          <a:p>
            <a:pPr algn="ctr"/>
            <a:endParaRPr lang="de-DE" sz="7196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" y="-5188"/>
            <a:ext cx="24377647" cy="13721188"/>
          </a:xfrm>
          <a:custGeom>
            <a:avLst/>
            <a:gdLst>
              <a:gd name="connsiteX0" fmla="*/ 0 w 24377647"/>
              <a:gd name="connsiteY0" fmla="*/ 0 h 13721188"/>
              <a:gd name="connsiteX1" fmla="*/ 24377647 w 24377647"/>
              <a:gd name="connsiteY1" fmla="*/ 0 h 13721188"/>
              <a:gd name="connsiteX2" fmla="*/ 24377647 w 24377647"/>
              <a:gd name="connsiteY2" fmla="*/ 13721188 h 13721188"/>
              <a:gd name="connsiteX3" fmla="*/ 0 w 24377647"/>
              <a:gd name="connsiteY3" fmla="*/ 13721188 h 137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7" h="13721188">
                <a:moveTo>
                  <a:pt x="0" y="0"/>
                </a:moveTo>
                <a:lnTo>
                  <a:pt x="24377647" y="0"/>
                </a:lnTo>
                <a:lnTo>
                  <a:pt x="24377647" y="13721188"/>
                </a:lnTo>
                <a:lnTo>
                  <a:pt x="0" y="137211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60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776747" y="-1"/>
            <a:ext cx="14600905" cy="13716000"/>
          </a:xfrm>
          <a:custGeom>
            <a:avLst/>
            <a:gdLst>
              <a:gd name="connsiteX0" fmla="*/ 8613149 w 14600905"/>
              <a:gd name="connsiteY0" fmla="*/ 0 h 13716000"/>
              <a:gd name="connsiteX1" fmla="*/ 14600905 w 14600905"/>
              <a:gd name="connsiteY1" fmla="*/ 0 h 13716000"/>
              <a:gd name="connsiteX2" fmla="*/ 14600905 w 14600905"/>
              <a:gd name="connsiteY2" fmla="*/ 13716000 h 13716000"/>
              <a:gd name="connsiteX3" fmla="*/ 0 w 1460090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0905" h="13716000">
                <a:moveTo>
                  <a:pt x="8613149" y="0"/>
                </a:moveTo>
                <a:lnTo>
                  <a:pt x="14600905" y="0"/>
                </a:lnTo>
                <a:lnTo>
                  <a:pt x="14600905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044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085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  <p:sldLayoutId id="2147483742" r:id="rId41"/>
    <p:sldLayoutId id="2147483743" r:id="rId42"/>
    <p:sldLayoutId id="2147483744" r:id="rId43"/>
    <p:sldLayoutId id="2147483745" r:id="rId44"/>
    <p:sldLayoutId id="2147483746" r:id="rId45"/>
    <p:sldLayoutId id="2147483747" r:id="rId46"/>
    <p:sldLayoutId id="2147483748" r:id="rId47"/>
    <p:sldLayoutId id="2147483749" r:id="rId48"/>
    <p:sldLayoutId id="2147483750" r:id="rId49"/>
    <p:sldLayoutId id="2147483751" r:id="rId50"/>
    <p:sldLayoutId id="2147483752" r:id="rId51"/>
    <p:sldLayoutId id="2147483753" r:id="rId52"/>
    <p:sldLayoutId id="2147483754" r:id="rId53"/>
    <p:sldLayoutId id="2147483755" r:id="rId54"/>
    <p:sldLayoutId id="2147483756" r:id="rId55"/>
    <p:sldLayoutId id="2147483757" r:id="rId56"/>
    <p:sldLayoutId id="2147483758" r:id="rId57"/>
    <p:sldLayoutId id="2147483759" r:id="rId58"/>
    <p:sldLayoutId id="2147483760" r:id="rId59"/>
    <p:sldLayoutId id="2147483761" r:id="rId60"/>
    <p:sldLayoutId id="2147483762" r:id="rId61"/>
    <p:sldLayoutId id="2147483763" r:id="rId62"/>
    <p:sldLayoutId id="2147483764" r:id="rId63"/>
    <p:sldLayoutId id="2147483765" r:id="rId64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386" y="0"/>
            <a:ext cx="24165250" cy="137266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39972" y="7823884"/>
            <a:ext cx="77006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Montserrat Medium" charset="0"/>
              <a:ea typeface="Montserrat Medium" charset="0"/>
              <a:cs typeface="Montserrat Medium" charset="0"/>
            </a:endParaRPr>
          </a:p>
          <a:p>
            <a:pPr algn="ctr"/>
            <a:endParaRPr lang="en-US" sz="3200" dirty="0">
              <a:latin typeface="Montserrat Medium" charset="0"/>
              <a:ea typeface="Montserrat Medium" charset="0"/>
              <a:cs typeface="Montserrat Medium" charset="0"/>
            </a:endParaRPr>
          </a:p>
          <a:p>
            <a:pPr algn="ctr"/>
            <a:r>
              <a:rPr lang="en-US" sz="3200" dirty="0">
                <a:latin typeface="Montserrat Medium" charset="0"/>
                <a:ea typeface="Montserrat Medium" charset="0"/>
                <a:cs typeface="Montserrat Medium" charset="0"/>
              </a:rPr>
              <a:t>May Market Recap and Look Ahead</a:t>
            </a:r>
          </a:p>
          <a:p>
            <a:pPr algn="ctr"/>
            <a:endParaRPr lang="en-US" sz="4000" dirty="0"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609" y="5285994"/>
            <a:ext cx="3261360" cy="3133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972" y="11348144"/>
            <a:ext cx="7448696" cy="19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1184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/>
          <p:nvPr/>
        </p:nvSpPr>
        <p:spPr>
          <a:xfrm>
            <a:off x="163285" y="197100"/>
            <a:ext cx="24608641" cy="100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Clearwater Toyota May Market Recap</a:t>
            </a:r>
          </a:p>
          <a:p>
            <a:endParaRPr lang="en-US" sz="36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Year over year, advertising spending in the Tampa Bay DMA grew by </a:t>
            </a:r>
            <a:r>
              <a:rPr lang="en-US" sz="3600" b="1" dirty="0">
                <a:solidFill>
                  <a:srgbClr val="7CD00C"/>
                </a:solidFill>
                <a:latin typeface="Montserrat" charset="0"/>
                <a:ea typeface="Montserrat" charset="0"/>
                <a:cs typeface="Montserrat" charset="0"/>
              </a:rPr>
              <a:t>71% </a:t>
            </a:r>
            <a:r>
              <a:rPr lang="en-US" sz="36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from </a:t>
            </a:r>
            <a:r>
              <a:rPr lang="en-US" sz="3600" b="1" dirty="0">
                <a:solidFill>
                  <a:srgbClr val="7CD00C"/>
                </a:solidFill>
                <a:latin typeface="Montserrat" charset="0"/>
                <a:ea typeface="Montserrat" charset="0"/>
                <a:cs typeface="Montserrat" charset="0"/>
              </a:rPr>
              <a:t>$18.372M </a:t>
            </a:r>
            <a:r>
              <a:rPr lang="en-US" sz="36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to </a:t>
            </a:r>
            <a:r>
              <a:rPr lang="en-US" sz="3600" b="1" dirty="0">
                <a:solidFill>
                  <a:srgbClr val="7CD00C"/>
                </a:solidFill>
                <a:latin typeface="Montserrat" charset="0"/>
                <a:ea typeface="Montserrat" charset="0"/>
                <a:cs typeface="Montserrat" charset="0"/>
              </a:rPr>
              <a:t>$</a:t>
            </a:r>
            <a:r>
              <a:rPr lang="en-US" sz="3600" b="1" dirty="0">
                <a:solidFill>
                  <a:srgbClr val="7CD00C"/>
                </a:solidFill>
                <a:latin typeface="Montserrat" charset="0"/>
                <a:ea typeface="Montserrat" charset="0"/>
                <a:cs typeface="Montserrat" charset="0"/>
              </a:rPr>
              <a:t>31.417M</a:t>
            </a:r>
          </a:p>
          <a:p>
            <a:endParaRPr lang="en-US" sz="36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Automotive was the top spending category and grew by </a:t>
            </a:r>
            <a:r>
              <a:rPr lang="en-US" sz="3600" b="1" dirty="0">
                <a:solidFill>
                  <a:srgbClr val="7CD00C"/>
                </a:solidFill>
                <a:latin typeface="Montserrat" charset="0"/>
                <a:ea typeface="Montserrat" charset="0"/>
                <a:cs typeface="Montserrat" charset="0"/>
              </a:rPr>
              <a:t>57% YOY</a:t>
            </a:r>
            <a:r>
              <a:rPr lang="en-US" sz="36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: May ’16=</a:t>
            </a:r>
            <a:r>
              <a:rPr lang="en-US" sz="3600" b="1" dirty="0">
                <a:solidFill>
                  <a:srgbClr val="7CD00C"/>
                </a:solidFill>
                <a:latin typeface="Montserrat" charset="0"/>
                <a:ea typeface="Montserrat" charset="0"/>
                <a:cs typeface="Montserrat" charset="0"/>
              </a:rPr>
              <a:t>$5.921M </a:t>
            </a:r>
            <a:r>
              <a:rPr lang="en-US" sz="3600" b="1" dirty="0" smtClean="0">
                <a:solidFill>
                  <a:srgbClr val="7CD00C"/>
                </a:solidFill>
                <a:latin typeface="Montserrat" charset="0"/>
                <a:ea typeface="Montserrat" charset="0"/>
                <a:cs typeface="Montserrat" charset="0"/>
              </a:rPr>
              <a:t>                                    </a:t>
            </a:r>
            <a:r>
              <a:rPr lang="en-US" sz="3600" b="1" dirty="0" smtClean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vs </a:t>
            </a:r>
            <a:r>
              <a:rPr lang="en-US" sz="36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May ’17=</a:t>
            </a:r>
            <a:r>
              <a:rPr lang="en-US" sz="3600" b="1" dirty="0">
                <a:solidFill>
                  <a:srgbClr val="7CD00C"/>
                </a:solidFill>
                <a:latin typeface="Montserrat" charset="0"/>
                <a:ea typeface="Montserrat" charset="0"/>
                <a:cs typeface="Montserrat" charset="0"/>
              </a:rPr>
              <a:t>$</a:t>
            </a:r>
            <a:r>
              <a:rPr lang="en-US" sz="3600" b="1" dirty="0">
                <a:solidFill>
                  <a:srgbClr val="7CD00C"/>
                </a:solidFill>
                <a:latin typeface="Montserrat" charset="0"/>
                <a:ea typeface="Montserrat" charset="0"/>
                <a:cs typeface="Montserrat" charset="0"/>
              </a:rPr>
              <a:t>9.280M</a:t>
            </a:r>
          </a:p>
          <a:p>
            <a:endParaRPr lang="en-US" sz="36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Out of the top 10 advertisers in the market #3, #6, #7, #8, #9 &amp; #10 were local auto dealers (These included Ford (#3), Toyota (#6), </a:t>
            </a:r>
            <a:r>
              <a:rPr lang="en-US" sz="3600" b="1" dirty="0" err="1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Fuccillo</a:t>
            </a:r>
            <a:r>
              <a:rPr lang="en-US" sz="36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 Dealerships (#7), Nissan (#8), Honda (#9) &amp; VW (#10)</a:t>
            </a:r>
          </a:p>
          <a:p>
            <a:pPr algn="ctr"/>
            <a:endParaRPr lang="en-US" sz="36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ctr"/>
            <a:r>
              <a:rPr lang="en-US" sz="36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CWT advertising spend managed by Connectivity</a:t>
            </a:r>
          </a:p>
          <a:p>
            <a:pPr algn="ctr"/>
            <a:r>
              <a:rPr lang="en-US" sz="36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May ’16=</a:t>
            </a:r>
            <a:r>
              <a:rPr lang="en-US" sz="3600" b="1" dirty="0">
                <a:solidFill>
                  <a:srgbClr val="7CD00C"/>
                </a:solidFill>
                <a:latin typeface="Montserrat" charset="0"/>
                <a:ea typeface="Montserrat" charset="0"/>
                <a:cs typeface="Montserrat" charset="0"/>
              </a:rPr>
              <a:t>$82,065 </a:t>
            </a:r>
            <a:r>
              <a:rPr lang="en-US" sz="36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vs May ’17</a:t>
            </a:r>
            <a:r>
              <a:rPr lang="en-US" sz="3600" b="1" dirty="0">
                <a:solidFill>
                  <a:srgbClr val="7CD00C"/>
                </a:solidFill>
                <a:latin typeface="Montserrat" charset="0"/>
                <a:ea typeface="Montserrat" charset="0"/>
                <a:cs typeface="Montserrat" charset="0"/>
              </a:rPr>
              <a:t>=$65,516</a:t>
            </a:r>
          </a:p>
          <a:p>
            <a:pPr algn="ctr"/>
            <a:endParaRPr lang="en-US" sz="36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ctr"/>
            <a:r>
              <a:rPr lang="en-US" sz="36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CWT May ’17 sales results</a:t>
            </a:r>
          </a:p>
          <a:p>
            <a:pPr algn="ctr"/>
            <a:r>
              <a:rPr lang="en-US" sz="3600" b="1" dirty="0">
                <a:solidFill>
                  <a:srgbClr val="7CD00C"/>
                </a:solidFill>
                <a:latin typeface="Montserrat" charset="0"/>
                <a:ea typeface="Montserrat" charset="0"/>
                <a:cs typeface="Montserrat" charset="0"/>
              </a:rPr>
              <a:t>NEW budget 210 vs actual 248</a:t>
            </a:r>
          </a:p>
          <a:p>
            <a:pPr algn="ctr"/>
            <a:r>
              <a:rPr lang="en-US" sz="3600" b="1" dirty="0">
                <a:solidFill>
                  <a:srgbClr val="7CD00C"/>
                </a:solidFill>
                <a:latin typeface="Montserrat" charset="0"/>
                <a:ea typeface="Montserrat" charset="0"/>
                <a:cs typeface="Montserrat" charset="0"/>
              </a:rPr>
              <a:t>Used budget 141 vs actual 141</a:t>
            </a:r>
          </a:p>
          <a:p>
            <a:endParaRPr lang="en-US" sz="40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5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/>
          <p:nvPr/>
        </p:nvSpPr>
        <p:spPr>
          <a:xfrm>
            <a:off x="0" y="0"/>
            <a:ext cx="24912735" cy="1423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Clearwater Toyota May Market Recap – Digital </a:t>
            </a: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Rich Media:</a:t>
            </a:r>
          </a:p>
          <a:p>
            <a:pPr lvl="0"/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Generated solid engagement:  2.05% interaction rate (clicked the ad, watched the video).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 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Spotify:</a:t>
            </a:r>
          </a:p>
          <a:p>
            <a:pPr lvl="0"/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Moved spend to Pandora due to lack of inventory.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 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Display:</a:t>
            </a:r>
          </a:p>
          <a:p>
            <a:pPr lvl="0"/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CTR continues to perform well at .14%.</a:t>
            </a:r>
          </a:p>
          <a:p>
            <a:pPr lvl="0"/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Geo fence and hot zips performing well.</a:t>
            </a:r>
          </a:p>
          <a:p>
            <a:pPr lvl="0"/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Retargeting is delivering our best cost per click at $1.69 vs. the average of $4.90 because they are warm leads and brand aware. 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 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Video:</a:t>
            </a:r>
          </a:p>
          <a:p>
            <a:pPr lvl="0"/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Video continues to perform well at .53% CTR.</a:t>
            </a:r>
          </a:p>
          <a:p>
            <a:pPr lvl="0"/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 Native video leads our CTR at .21%.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 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Smart Audience Pixel:</a:t>
            </a:r>
          </a:p>
          <a:p>
            <a:pPr lvl="0"/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The smart audience pixel generates insights into the audience landing on the site.  </a:t>
            </a:r>
          </a:p>
          <a:p>
            <a:pPr lvl="0"/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Insights to demographics are very similar to the audience we are delivering.</a:t>
            </a:r>
          </a:p>
          <a:p>
            <a:pPr lvl="0"/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We can build audiences around auto propensity for Ford and Lexus </a:t>
            </a:r>
            <a:r>
              <a:rPr lang="en-US" sz="2800" b="1" dirty="0" err="1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conquesting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2800" b="1" dirty="0" err="1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consumers:These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 are targetable customers who are moderately attached to Ford and Lexus and are open to switching.  </a:t>
            </a:r>
          </a:p>
          <a:p>
            <a:pPr lvl="1"/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GTM Tag Updates: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 May set up test retest the triggers.</a:t>
            </a:r>
          </a:p>
          <a:p>
            <a:r>
              <a:rPr lang="en-US" dirty="0"/>
              <a:t> 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Looking Ahead:</a:t>
            </a:r>
          </a:p>
          <a:p>
            <a:pPr lvl="0"/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Investigating developing audience for targeting from rich media ads.</a:t>
            </a:r>
          </a:p>
          <a:p>
            <a:pPr lvl="0"/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We will begin people based on engagement with the site to move them down to conversion.</a:t>
            </a:r>
          </a:p>
          <a:p>
            <a:pPr lvl="0"/>
            <a:r>
              <a:rPr lang="en-US" sz="2800" b="1" dirty="0" err="1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Coninued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 curation of sites and data.</a:t>
            </a:r>
          </a:p>
          <a:p>
            <a:endParaRPr lang="en-US" sz="24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9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/>
          <p:nvPr/>
        </p:nvSpPr>
        <p:spPr>
          <a:xfrm>
            <a:off x="0" y="0"/>
            <a:ext cx="249127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Clearwater Toyota May Google Analytics Snapshot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290" y="1752574"/>
            <a:ext cx="21380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All key traffic and engagement measurements up vs. prior month with the exception of new sessions; returning visitors up this month since doing retargeting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6" y="2959331"/>
            <a:ext cx="21177315" cy="8614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290" y="12055561"/>
            <a:ext cx="21380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Looking Ahead:  </a:t>
            </a:r>
          </a:p>
          <a:p>
            <a:pPr lvl="0"/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We have developed a retargeting strategy to reengage people based on engagement with the site to move them down to conversion.</a:t>
            </a:r>
          </a:p>
        </p:txBody>
      </p:sp>
    </p:spTree>
    <p:extLst>
      <p:ext uri="{BB962C8B-B14F-4D97-AF65-F5344CB8AC3E}">
        <p14:creationId xmlns:p14="http://schemas.microsoft.com/office/powerpoint/2010/main" val="215087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/>
          <p:nvPr/>
        </p:nvSpPr>
        <p:spPr>
          <a:xfrm>
            <a:off x="0" y="0"/>
            <a:ext cx="249127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Clearwater Toyota May Google Analytics Snapshot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290" y="1752574"/>
            <a:ext cx="21380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Display and video are supporting consideration and website traffic while assisting lower </a:t>
            </a:r>
            <a:r>
              <a:rPr lang="en-US" sz="2800" b="1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funnel conversions for form fills and mobile click to call 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(9 assisted conversions)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29" y="2992582"/>
            <a:ext cx="21660535" cy="105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02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Benutzerdefiniert 94">
      <a:dk1>
        <a:srgbClr val="464646"/>
      </a:dk1>
      <a:lt1>
        <a:srgbClr val="F0F0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 l="-51580" r="-8254"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6182</TotalTime>
  <Words>250</Words>
  <Application>Microsoft Office PowerPoint</Application>
  <PresentationFormat>Custom</PresentationFormat>
  <Paragraphs>53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Serkan Elbasan</dc:creator>
  <cp:lastModifiedBy>W10Terminal19</cp:lastModifiedBy>
  <cp:revision>840</cp:revision>
  <cp:lastPrinted>2017-04-07T13:09:17Z</cp:lastPrinted>
  <dcterms:created xsi:type="dcterms:W3CDTF">2016-03-24T21:47:09Z</dcterms:created>
  <dcterms:modified xsi:type="dcterms:W3CDTF">2017-07-27T14:44:09Z</dcterms:modified>
</cp:coreProperties>
</file>