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2"/>
  </p:notesMasterIdLst>
  <p:handoutMasterIdLst>
    <p:handoutMasterId r:id="rId13"/>
  </p:handoutMasterIdLst>
  <p:sldIdLst>
    <p:sldId id="533" r:id="rId2"/>
    <p:sldId id="813" r:id="rId3"/>
    <p:sldId id="839" r:id="rId4"/>
    <p:sldId id="904" r:id="rId5"/>
    <p:sldId id="908" r:id="rId6"/>
    <p:sldId id="911" r:id="rId7"/>
    <p:sldId id="910" r:id="rId8"/>
    <p:sldId id="840" r:id="rId9"/>
    <p:sldId id="902" r:id="rId10"/>
    <p:sldId id="907" r:id="rId11"/>
  </p:sldIdLst>
  <p:sldSz cx="24377650" cy="13716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a Patton" initials="SP" lastIdx="2" clrIdx="0">
    <p:extLst>
      <p:ext uri="{19B8F6BF-5375-455C-9EA6-DF929625EA0E}">
        <p15:presenceInfo xmlns:p15="http://schemas.microsoft.com/office/powerpoint/2012/main" userId="90a9fea231a162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D2127"/>
    <a:srgbClr val="7CD00C"/>
    <a:srgbClr val="99CE4A"/>
    <a:srgbClr val="A8D45C"/>
    <a:srgbClr val="A7D68D"/>
    <a:srgbClr val="FDFCFD"/>
    <a:srgbClr val="AAD7BD"/>
    <a:srgbClr val="8CD283"/>
    <a:srgbClr val="00C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38" autoAdjust="0"/>
    <p:restoredTop sz="96412" autoAdjust="0"/>
  </p:normalViewPr>
  <p:slideViewPr>
    <p:cSldViewPr snapToGrid="0">
      <p:cViewPr varScale="1">
        <p:scale>
          <a:sx n="58" d="100"/>
          <a:sy n="58" d="100"/>
        </p:scale>
        <p:origin x="528" y="114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BE46C69-C8F1-492E-9316-9AB7C6225AF4}" type="datetimeFigureOut">
              <a:rPr lang="de-DE" smtClean="0"/>
              <a:t>05.03.2018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B5E19FD-0356-4E38-81BF-CC2CC5DB7AD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90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A48B922-56C9-46FC-9595-9C2DEF7C3E2B}" type="datetimeFigureOut">
              <a:rPr lang="de-DE" smtClean="0"/>
              <a:t>05.03.2018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8D1544D-F39A-4F55-BC21-9BE909A9BAC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22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871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1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6003968" y="4649511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39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087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2329652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44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74803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31636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3249582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54727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2" y="2606520"/>
                  <a:pt x="1303260" y="2606520"/>
                </a:cubicBezTo>
                <a:cubicBezTo>
                  <a:pt x="583490" y="2606520"/>
                  <a:pt x="0" y="2023031"/>
                  <a:pt x="0" y="1303260"/>
                </a:cubicBezTo>
                <a:cubicBezTo>
                  <a:pt x="0" y="583489"/>
                  <a:pt x="583490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54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062880" y="-5189"/>
            <a:ext cx="4029037" cy="8028244"/>
          </a:xfrm>
          <a:custGeom>
            <a:avLst/>
            <a:gdLst>
              <a:gd name="connsiteX0" fmla="*/ 0 w 4029037"/>
              <a:gd name="connsiteY0" fmla="*/ 0 h 8028244"/>
              <a:gd name="connsiteX1" fmla="*/ 4029037 w 4029037"/>
              <a:gd name="connsiteY1" fmla="*/ 0 h 8028244"/>
              <a:gd name="connsiteX2" fmla="*/ 4029037 w 4029037"/>
              <a:gd name="connsiteY2" fmla="*/ 8028244 h 8028244"/>
              <a:gd name="connsiteX3" fmla="*/ 0 w 4029037"/>
              <a:gd name="connsiteY3" fmla="*/ 8028244 h 80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244">
                <a:moveTo>
                  <a:pt x="0" y="0"/>
                </a:moveTo>
                <a:lnTo>
                  <a:pt x="4029037" y="0"/>
                </a:lnTo>
                <a:lnTo>
                  <a:pt x="4029037" y="8028244"/>
                </a:lnTo>
                <a:lnTo>
                  <a:pt x="0" y="80282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12575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2188630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1625150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20314375" y="-5188"/>
            <a:ext cx="4063272" cy="8028311"/>
          </a:xfrm>
          <a:custGeom>
            <a:avLst/>
            <a:gdLst>
              <a:gd name="connsiteX0" fmla="*/ 0 w 4063272"/>
              <a:gd name="connsiteY0" fmla="*/ 0 h 8028311"/>
              <a:gd name="connsiteX1" fmla="*/ 4063272 w 4063272"/>
              <a:gd name="connsiteY1" fmla="*/ 0 h 8028311"/>
              <a:gd name="connsiteX2" fmla="*/ 4063272 w 4063272"/>
              <a:gd name="connsiteY2" fmla="*/ 8028311 h 8028311"/>
              <a:gd name="connsiteX3" fmla="*/ 0 w 406327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272" h="8028311">
                <a:moveTo>
                  <a:pt x="0" y="0"/>
                </a:moveTo>
                <a:lnTo>
                  <a:pt x="4063272" y="0"/>
                </a:lnTo>
                <a:lnTo>
                  <a:pt x="406327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59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25754" y="-5188"/>
            <a:ext cx="8091912" cy="8028311"/>
          </a:xfrm>
          <a:custGeom>
            <a:avLst/>
            <a:gdLst>
              <a:gd name="connsiteX0" fmla="*/ 0 w 8091912"/>
              <a:gd name="connsiteY0" fmla="*/ 0 h 8028311"/>
              <a:gd name="connsiteX1" fmla="*/ 8091912 w 8091912"/>
              <a:gd name="connsiteY1" fmla="*/ 0 h 8028311"/>
              <a:gd name="connsiteX2" fmla="*/ 8091912 w 8091912"/>
              <a:gd name="connsiteY2" fmla="*/ 8028311 h 8028311"/>
              <a:gd name="connsiteX3" fmla="*/ 0 w 80919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2" h="8028311">
                <a:moveTo>
                  <a:pt x="0" y="0"/>
                </a:moveTo>
                <a:lnTo>
                  <a:pt x="8091912" y="0"/>
                </a:lnTo>
                <a:lnTo>
                  <a:pt x="80919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6251505" y="-5188"/>
            <a:ext cx="8112807" cy="8028311"/>
          </a:xfrm>
          <a:custGeom>
            <a:avLst/>
            <a:gdLst>
              <a:gd name="connsiteX0" fmla="*/ 0 w 8112807"/>
              <a:gd name="connsiteY0" fmla="*/ 0 h 8028311"/>
              <a:gd name="connsiteX1" fmla="*/ 8112807 w 8112807"/>
              <a:gd name="connsiteY1" fmla="*/ 0 h 8028311"/>
              <a:gd name="connsiteX2" fmla="*/ 8112807 w 8112807"/>
              <a:gd name="connsiteY2" fmla="*/ 8028311 h 8028311"/>
              <a:gd name="connsiteX3" fmla="*/ 0 w 811280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2807" h="8028311">
                <a:moveTo>
                  <a:pt x="0" y="0"/>
                </a:moveTo>
                <a:lnTo>
                  <a:pt x="8112807" y="0"/>
                </a:lnTo>
                <a:lnTo>
                  <a:pt x="811280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66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649315" y="3326423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497521" y="7599527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648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350036" y="3326424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350037" y="7599528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10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256501" y="3457931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2894559" y="3457932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250387" y="8095064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88444" y="8095063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159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14737430" y="3587633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 userDrawn="1"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02710" y="477445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98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64243" y="4006375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3447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15249834" cy="13716000"/>
          </a:xfrm>
          <a:custGeom>
            <a:avLst/>
            <a:gdLst>
              <a:gd name="connsiteX0" fmla="*/ 0 w 15249834"/>
              <a:gd name="connsiteY0" fmla="*/ 0 h 13716000"/>
              <a:gd name="connsiteX1" fmla="*/ 6253879 w 15249834"/>
              <a:gd name="connsiteY1" fmla="*/ 0 h 13716000"/>
              <a:gd name="connsiteX2" fmla="*/ 15249834 w 15249834"/>
              <a:gd name="connsiteY2" fmla="*/ 13716000 h 13716000"/>
              <a:gd name="connsiteX3" fmla="*/ 0 w 1524983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4" h="13716000">
                <a:moveTo>
                  <a:pt x="0" y="0"/>
                </a:moveTo>
                <a:lnTo>
                  <a:pt x="6253879" y="0"/>
                </a:lnTo>
                <a:lnTo>
                  <a:pt x="1524983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52028" y="397109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17307" y="515791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8173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39404" y="285631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404683" y="404313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67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04683" y="522300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71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10237" y="3605072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89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69600" y="4343170"/>
            <a:ext cx="2946400" cy="5322180"/>
          </a:xfrm>
          <a:custGeom>
            <a:avLst/>
            <a:gdLst>
              <a:gd name="connsiteX0" fmla="*/ 0 w 2946400"/>
              <a:gd name="connsiteY0" fmla="*/ 0 h 5322180"/>
              <a:gd name="connsiteX1" fmla="*/ 2946400 w 2946400"/>
              <a:gd name="connsiteY1" fmla="*/ 0 h 5322180"/>
              <a:gd name="connsiteX2" fmla="*/ 2946400 w 2946400"/>
              <a:gd name="connsiteY2" fmla="*/ 5322180 h 5322180"/>
              <a:gd name="connsiteX3" fmla="*/ 0 w 2946400"/>
              <a:gd name="connsiteY3" fmla="*/ 5322180 h 5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5322180">
                <a:moveTo>
                  <a:pt x="0" y="0"/>
                </a:moveTo>
                <a:lnTo>
                  <a:pt x="2946400" y="0"/>
                </a:lnTo>
                <a:lnTo>
                  <a:pt x="2946400" y="5322180"/>
                </a:lnTo>
                <a:lnTo>
                  <a:pt x="0" y="5322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20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880456" y="4275601"/>
            <a:ext cx="3712344" cy="4975974"/>
          </a:xfrm>
          <a:custGeom>
            <a:avLst/>
            <a:gdLst>
              <a:gd name="connsiteX0" fmla="*/ 0 w 3712344"/>
              <a:gd name="connsiteY0" fmla="*/ 0 h 4975974"/>
              <a:gd name="connsiteX1" fmla="*/ 3712344 w 3712344"/>
              <a:gd name="connsiteY1" fmla="*/ 0 h 4975974"/>
              <a:gd name="connsiteX2" fmla="*/ 3712344 w 3712344"/>
              <a:gd name="connsiteY2" fmla="*/ 4975974 h 4975974"/>
              <a:gd name="connsiteX3" fmla="*/ 0 w 3712344"/>
              <a:gd name="connsiteY3" fmla="*/ 4975974 h 497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344" h="4975974">
                <a:moveTo>
                  <a:pt x="0" y="0"/>
                </a:moveTo>
                <a:lnTo>
                  <a:pt x="3712344" y="0"/>
                </a:lnTo>
                <a:lnTo>
                  <a:pt x="3712344" y="4975974"/>
                </a:lnTo>
                <a:lnTo>
                  <a:pt x="0" y="4975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83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34700" y="3694467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95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703800" y="4991101"/>
            <a:ext cx="1305548" cy="3958082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833599" y="4593083"/>
            <a:ext cx="2667000" cy="4728717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93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7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134" y="3172638"/>
            <a:ext cx="2989272" cy="4675773"/>
          </a:xfrm>
          <a:prstGeom prst="rect">
            <a:avLst/>
          </a:prstGeom>
        </p:spPr>
      </p:pic>
      <p:pic>
        <p:nvPicPr>
          <p:cNvPr id="4" name="Picture 87" descr="iPhone6_mockup_front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88" y="2745201"/>
            <a:ext cx="3535803" cy="553064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674600" y="3916930"/>
            <a:ext cx="1046206" cy="3171824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0442574" y="3631058"/>
            <a:ext cx="2111376" cy="3743569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790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36902" y="3400351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3987988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5060705" y="3987988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11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709553" y="4271848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6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536902" y="4462236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5049873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5060705" y="5049873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4361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02594" y="3196119"/>
            <a:ext cx="3754304" cy="2261514"/>
          </a:xfrm>
          <a:custGeom>
            <a:avLst/>
            <a:gdLst>
              <a:gd name="connsiteX0" fmla="*/ 0 w 3754304"/>
              <a:gd name="connsiteY0" fmla="*/ 0 h 2261514"/>
              <a:gd name="connsiteX1" fmla="*/ 3754304 w 3754304"/>
              <a:gd name="connsiteY1" fmla="*/ 0 h 2261514"/>
              <a:gd name="connsiteX2" fmla="*/ 3754304 w 3754304"/>
              <a:gd name="connsiteY2" fmla="*/ 2261514 h 2261514"/>
              <a:gd name="connsiteX3" fmla="*/ 0 w 3754304"/>
              <a:gd name="connsiteY3" fmla="*/ 2261514 h 226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304" h="2261514">
                <a:moveTo>
                  <a:pt x="0" y="0"/>
                </a:moveTo>
                <a:lnTo>
                  <a:pt x="3754304" y="0"/>
                </a:lnTo>
                <a:lnTo>
                  <a:pt x="3754304" y="2261514"/>
                </a:lnTo>
                <a:lnTo>
                  <a:pt x="0" y="2261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502345" y="8083523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458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 userDrawn="1">
            <p:ph type="pic" sz="quarter" idx="13"/>
          </p:nvPr>
        </p:nvSpPr>
        <p:spPr>
          <a:xfrm>
            <a:off x="10891158" y="2431298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334831" y="2839861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8551035" y="2839090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67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44664" y="4376633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5233389" y="4406398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879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66252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017101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793415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8" y="0"/>
                  <a:pt x="4346328" y="972959"/>
                  <a:pt x="4346328" y="2173164"/>
                </a:cubicBezTo>
                <a:cubicBezTo>
                  <a:pt x="4346328" y="3373369"/>
                  <a:pt x="3373368" y="4346328"/>
                  <a:pt x="2173164" y="4346328"/>
                </a:cubicBezTo>
                <a:cubicBezTo>
                  <a:pt x="972958" y="4346328"/>
                  <a:pt x="0" y="3373369"/>
                  <a:pt x="0" y="2173164"/>
                </a:cubicBezTo>
                <a:cubicBezTo>
                  <a:pt x="0" y="972959"/>
                  <a:pt x="972958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971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34032" y="5409591"/>
            <a:ext cx="24377648" cy="7215028"/>
          </a:xfrm>
          <a:custGeom>
            <a:avLst/>
            <a:gdLst>
              <a:gd name="connsiteX0" fmla="*/ 0 w 24377648"/>
              <a:gd name="connsiteY0" fmla="*/ 0 h 7215028"/>
              <a:gd name="connsiteX1" fmla="*/ 24377648 w 24377648"/>
              <a:gd name="connsiteY1" fmla="*/ 0 h 7215028"/>
              <a:gd name="connsiteX2" fmla="*/ 24377648 w 24377648"/>
              <a:gd name="connsiteY2" fmla="*/ 7215028 h 7215028"/>
              <a:gd name="connsiteX3" fmla="*/ 0 w 24377648"/>
              <a:gd name="connsiteY3" fmla="*/ 7215028 h 72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8" h="7215028">
                <a:moveTo>
                  <a:pt x="0" y="0"/>
                </a:moveTo>
                <a:lnTo>
                  <a:pt x="24377648" y="0"/>
                </a:lnTo>
                <a:lnTo>
                  <a:pt x="24377648" y="7215028"/>
                </a:lnTo>
                <a:lnTo>
                  <a:pt x="0" y="7215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227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38331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6237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97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515799" y="4655304"/>
            <a:ext cx="5889961" cy="5889960"/>
          </a:xfrm>
          <a:custGeom>
            <a:avLst/>
            <a:gdLst>
              <a:gd name="connsiteX0" fmla="*/ 2944981 w 5889961"/>
              <a:gd name="connsiteY0" fmla="*/ 0 h 5889960"/>
              <a:gd name="connsiteX1" fmla="*/ 5889961 w 5889961"/>
              <a:gd name="connsiteY1" fmla="*/ 2944980 h 5889960"/>
              <a:gd name="connsiteX2" fmla="*/ 2944981 w 5889961"/>
              <a:gd name="connsiteY2" fmla="*/ 5889960 h 5889960"/>
              <a:gd name="connsiteX3" fmla="*/ 0 w 5889961"/>
              <a:gd name="connsiteY3" fmla="*/ 2944980 h 5889960"/>
              <a:gd name="connsiteX4" fmla="*/ 2944981 w 5889961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1" h="5889960">
                <a:moveTo>
                  <a:pt x="2944981" y="0"/>
                </a:moveTo>
                <a:cubicBezTo>
                  <a:pt x="4571449" y="0"/>
                  <a:pt x="5889961" y="1318512"/>
                  <a:pt x="5889961" y="2944980"/>
                </a:cubicBezTo>
                <a:cubicBezTo>
                  <a:pt x="5889961" y="4571448"/>
                  <a:pt x="4571449" y="5889960"/>
                  <a:pt x="2944981" y="5889960"/>
                </a:cubicBezTo>
                <a:cubicBezTo>
                  <a:pt x="1318513" y="5889960"/>
                  <a:pt x="0" y="4571448"/>
                  <a:pt x="0" y="2944980"/>
                </a:cubicBezTo>
                <a:cubicBezTo>
                  <a:pt x="0" y="1318512"/>
                  <a:pt x="1318513" y="0"/>
                  <a:pt x="2944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073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569710" y="3664357"/>
            <a:ext cx="7329052" cy="7329052"/>
          </a:xfrm>
          <a:custGeom>
            <a:avLst/>
            <a:gdLst>
              <a:gd name="connsiteX0" fmla="*/ 3664526 w 7329052"/>
              <a:gd name="connsiteY0" fmla="*/ 0 h 7329052"/>
              <a:gd name="connsiteX1" fmla="*/ 7329052 w 7329052"/>
              <a:gd name="connsiteY1" fmla="*/ 3664526 h 7329052"/>
              <a:gd name="connsiteX2" fmla="*/ 3664526 w 7329052"/>
              <a:gd name="connsiteY2" fmla="*/ 7329052 h 7329052"/>
              <a:gd name="connsiteX3" fmla="*/ 0 w 7329052"/>
              <a:gd name="connsiteY3" fmla="*/ 3664526 h 7329052"/>
              <a:gd name="connsiteX4" fmla="*/ 3664526 w 7329052"/>
              <a:gd name="connsiteY4" fmla="*/ 0 h 73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9052" h="7329052">
                <a:moveTo>
                  <a:pt x="3664526" y="0"/>
                </a:moveTo>
                <a:cubicBezTo>
                  <a:pt x="5688388" y="0"/>
                  <a:pt x="7329052" y="1640664"/>
                  <a:pt x="7329052" y="3664526"/>
                </a:cubicBezTo>
                <a:cubicBezTo>
                  <a:pt x="7329052" y="5688388"/>
                  <a:pt x="5688388" y="7329052"/>
                  <a:pt x="3664526" y="7329052"/>
                </a:cubicBezTo>
                <a:cubicBezTo>
                  <a:pt x="1640664" y="7329052"/>
                  <a:pt x="0" y="5688388"/>
                  <a:pt x="0" y="3664526"/>
                </a:cubicBezTo>
                <a:cubicBezTo>
                  <a:pt x="0" y="1640664"/>
                  <a:pt x="1640664" y="0"/>
                  <a:pt x="3664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438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495997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043680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46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186226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481823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447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25011" y="5548593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677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71899" y="5319315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9719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941049" y="5111750"/>
            <a:ext cx="2673350" cy="3575050"/>
          </a:xfrm>
          <a:custGeom>
            <a:avLst/>
            <a:gdLst>
              <a:gd name="connsiteX0" fmla="*/ 0 w 2673350"/>
              <a:gd name="connsiteY0" fmla="*/ 0 h 3575050"/>
              <a:gd name="connsiteX1" fmla="*/ 2673350 w 2673350"/>
              <a:gd name="connsiteY1" fmla="*/ 0 h 3575050"/>
              <a:gd name="connsiteX2" fmla="*/ 2673350 w 2673350"/>
              <a:gd name="connsiteY2" fmla="*/ 3575050 h 3575050"/>
              <a:gd name="connsiteX3" fmla="*/ 0 w 2673350"/>
              <a:gd name="connsiteY3" fmla="*/ 3575050 h 35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350" h="3575050">
                <a:moveTo>
                  <a:pt x="0" y="0"/>
                </a:moveTo>
                <a:lnTo>
                  <a:pt x="2673350" y="0"/>
                </a:lnTo>
                <a:lnTo>
                  <a:pt x="2673350" y="3575050"/>
                </a:lnTo>
                <a:lnTo>
                  <a:pt x="0" y="357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4539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46692" y="5780267"/>
            <a:ext cx="2454056" cy="3058932"/>
          </a:xfrm>
          <a:custGeom>
            <a:avLst/>
            <a:gdLst>
              <a:gd name="connsiteX0" fmla="*/ 0 w 2454056"/>
              <a:gd name="connsiteY0" fmla="*/ 0 h 3058932"/>
              <a:gd name="connsiteX1" fmla="*/ 2454056 w 2454056"/>
              <a:gd name="connsiteY1" fmla="*/ 0 h 3058932"/>
              <a:gd name="connsiteX2" fmla="*/ 2454056 w 2454056"/>
              <a:gd name="connsiteY2" fmla="*/ 3058932 h 3058932"/>
              <a:gd name="connsiteX3" fmla="*/ 0 w 2454056"/>
              <a:gd name="connsiteY3" fmla="*/ 3058932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056" h="3058932">
                <a:moveTo>
                  <a:pt x="0" y="0"/>
                </a:moveTo>
                <a:lnTo>
                  <a:pt x="2454056" y="0"/>
                </a:lnTo>
                <a:lnTo>
                  <a:pt x="2454056" y="3058932"/>
                </a:lnTo>
                <a:lnTo>
                  <a:pt x="0" y="3058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769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2789528" y="5418285"/>
            <a:ext cx="1030115" cy="3123041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524793" y="5135321"/>
            <a:ext cx="2104340" cy="3731094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057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71450"/>
            <a:ext cx="8703566" cy="13392150"/>
          </a:xfrm>
          <a:custGeom>
            <a:avLst/>
            <a:gdLst>
              <a:gd name="connsiteX0" fmla="*/ 0 w 8703566"/>
              <a:gd name="connsiteY0" fmla="*/ 0 h 13392150"/>
              <a:gd name="connsiteX1" fmla="*/ 8703566 w 8703566"/>
              <a:gd name="connsiteY1" fmla="*/ 0 h 13392150"/>
              <a:gd name="connsiteX2" fmla="*/ 8703566 w 8703566"/>
              <a:gd name="connsiteY2" fmla="*/ 13392150 h 13392150"/>
              <a:gd name="connsiteX3" fmla="*/ 0 w 8703566"/>
              <a:gd name="connsiteY3" fmla="*/ 13392150 h 133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3392150">
                <a:moveTo>
                  <a:pt x="0" y="0"/>
                </a:moveTo>
                <a:lnTo>
                  <a:pt x="8703566" y="0"/>
                </a:lnTo>
                <a:lnTo>
                  <a:pt x="8703566" y="13392150"/>
                </a:lnTo>
                <a:lnTo>
                  <a:pt x="0" y="13392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8474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52400"/>
            <a:ext cx="8703566" cy="10374873"/>
          </a:xfrm>
          <a:custGeom>
            <a:avLst/>
            <a:gdLst>
              <a:gd name="connsiteX0" fmla="*/ 0 w 8703566"/>
              <a:gd name="connsiteY0" fmla="*/ 0 h 10374873"/>
              <a:gd name="connsiteX1" fmla="*/ 8703566 w 8703566"/>
              <a:gd name="connsiteY1" fmla="*/ 0 h 10374873"/>
              <a:gd name="connsiteX2" fmla="*/ 8703566 w 8703566"/>
              <a:gd name="connsiteY2" fmla="*/ 10374873 h 10374873"/>
              <a:gd name="connsiteX3" fmla="*/ 0 w 8703566"/>
              <a:gd name="connsiteY3" fmla="*/ 10374873 h 103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0374873">
                <a:moveTo>
                  <a:pt x="0" y="0"/>
                </a:moveTo>
                <a:lnTo>
                  <a:pt x="8703566" y="0"/>
                </a:lnTo>
                <a:lnTo>
                  <a:pt x="8703566" y="10374873"/>
                </a:lnTo>
                <a:lnTo>
                  <a:pt x="0" y="10374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915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89064" y="2628900"/>
            <a:ext cx="9223136" cy="8458202"/>
          </a:xfrm>
          <a:custGeom>
            <a:avLst/>
            <a:gdLst>
              <a:gd name="connsiteX0" fmla="*/ 0 w 9648870"/>
              <a:gd name="connsiteY0" fmla="*/ 0 h 8458202"/>
              <a:gd name="connsiteX1" fmla="*/ 9648870 w 9648870"/>
              <a:gd name="connsiteY1" fmla="*/ 0 h 8458202"/>
              <a:gd name="connsiteX2" fmla="*/ 9648870 w 9648870"/>
              <a:gd name="connsiteY2" fmla="*/ 8458202 h 8458202"/>
              <a:gd name="connsiteX3" fmla="*/ 0 w 9648870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8458202">
                <a:moveTo>
                  <a:pt x="0" y="0"/>
                </a:moveTo>
                <a:lnTo>
                  <a:pt x="9648870" y="0"/>
                </a:lnTo>
                <a:lnTo>
                  <a:pt x="964887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76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1710217" cy="8458202"/>
          </a:xfrm>
          <a:custGeom>
            <a:avLst/>
            <a:gdLst>
              <a:gd name="connsiteX0" fmla="*/ 0 w 11710217"/>
              <a:gd name="connsiteY0" fmla="*/ 0 h 8458202"/>
              <a:gd name="connsiteX1" fmla="*/ 4802300 w 11710217"/>
              <a:gd name="connsiteY1" fmla="*/ 0 h 8458202"/>
              <a:gd name="connsiteX2" fmla="*/ 11710217 w 11710217"/>
              <a:gd name="connsiteY2" fmla="*/ 8458202 h 8458202"/>
              <a:gd name="connsiteX3" fmla="*/ 0 w 11710217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0217" h="8458202">
                <a:moveTo>
                  <a:pt x="0" y="0"/>
                </a:moveTo>
                <a:lnTo>
                  <a:pt x="4802300" y="0"/>
                </a:lnTo>
                <a:lnTo>
                  <a:pt x="11710217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47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3296394" cy="8458202"/>
          </a:xfrm>
          <a:custGeom>
            <a:avLst/>
            <a:gdLst>
              <a:gd name="connsiteX0" fmla="*/ 7036305 w 13296394"/>
              <a:gd name="connsiteY0" fmla="*/ 3249932 h 8458202"/>
              <a:gd name="connsiteX1" fmla="*/ 13296394 w 13296394"/>
              <a:gd name="connsiteY1" fmla="*/ 3249932 h 8458202"/>
              <a:gd name="connsiteX2" fmla="*/ 13296394 w 13296394"/>
              <a:gd name="connsiteY2" fmla="*/ 8458202 h 8458202"/>
              <a:gd name="connsiteX3" fmla="*/ 10729164 w 13296394"/>
              <a:gd name="connsiteY3" fmla="*/ 8458202 h 8458202"/>
              <a:gd name="connsiteX4" fmla="*/ 0 w 13296394"/>
              <a:gd name="connsiteY4" fmla="*/ 0 h 8458202"/>
              <a:gd name="connsiteX5" fmla="*/ 4169168 w 13296394"/>
              <a:gd name="connsiteY5" fmla="*/ 0 h 8458202"/>
              <a:gd name="connsiteX6" fmla="*/ 10166350 w 13296394"/>
              <a:gd name="connsiteY6" fmla="*/ 8458202 h 8458202"/>
              <a:gd name="connsiteX7" fmla="*/ 0 w 13296394"/>
              <a:gd name="connsiteY7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6394" h="8458202">
                <a:moveTo>
                  <a:pt x="7036305" y="3249932"/>
                </a:moveTo>
                <a:lnTo>
                  <a:pt x="13296394" y="3249932"/>
                </a:lnTo>
                <a:lnTo>
                  <a:pt x="13296394" y="8458202"/>
                </a:lnTo>
                <a:lnTo>
                  <a:pt x="10729164" y="8458202"/>
                </a:lnTo>
                <a:close/>
                <a:moveTo>
                  <a:pt x="0" y="0"/>
                </a:moveTo>
                <a:lnTo>
                  <a:pt x="4169168" y="0"/>
                </a:lnTo>
                <a:lnTo>
                  <a:pt x="1016635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477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86225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3476355" y="5795463"/>
            <a:ext cx="7775061" cy="4023937"/>
          </a:xfrm>
          <a:custGeom>
            <a:avLst/>
            <a:gdLst>
              <a:gd name="connsiteX0" fmla="*/ 0 w 7775061"/>
              <a:gd name="connsiteY0" fmla="*/ 0 h 4023937"/>
              <a:gd name="connsiteX1" fmla="*/ 7775061 w 7775061"/>
              <a:gd name="connsiteY1" fmla="*/ 0 h 4023937"/>
              <a:gd name="connsiteX2" fmla="*/ 3887529 w 7775061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1" h="4023937">
                <a:moveTo>
                  <a:pt x="0" y="0"/>
                </a:moveTo>
                <a:lnTo>
                  <a:pt x="7775061" y="0"/>
                </a:lnTo>
                <a:lnTo>
                  <a:pt x="3887529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293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52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52671" y="152401"/>
            <a:ext cx="12224979" cy="13406011"/>
          </a:xfrm>
          <a:custGeom>
            <a:avLst/>
            <a:gdLst>
              <a:gd name="connsiteX0" fmla="*/ 0 w 12224979"/>
              <a:gd name="connsiteY0" fmla="*/ 0 h 13716001"/>
              <a:gd name="connsiteX1" fmla="*/ 12224979 w 12224979"/>
              <a:gd name="connsiteY1" fmla="*/ 0 h 13716001"/>
              <a:gd name="connsiteX2" fmla="*/ 12224979 w 12224979"/>
              <a:gd name="connsiteY2" fmla="*/ 13716001 h 13716001"/>
              <a:gd name="connsiteX3" fmla="*/ 0 w 12224979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4979" h="13716001">
                <a:moveTo>
                  <a:pt x="0" y="0"/>
                </a:moveTo>
                <a:lnTo>
                  <a:pt x="12224979" y="0"/>
                </a:lnTo>
                <a:lnTo>
                  <a:pt x="12224979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5749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12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37647" y="3581000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008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93054" y="4656839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603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5078548" y="4356154"/>
            <a:ext cx="6563112" cy="564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928026" y="5400601"/>
            <a:ext cx="4810896" cy="2979463"/>
          </a:xfrm>
          <a:custGeom>
            <a:avLst/>
            <a:gdLst>
              <a:gd name="connsiteX0" fmla="*/ 0 w 4810896"/>
              <a:gd name="connsiteY0" fmla="*/ 0 h 2979463"/>
              <a:gd name="connsiteX1" fmla="*/ 4810896 w 4810896"/>
              <a:gd name="connsiteY1" fmla="*/ 0 h 2979463"/>
              <a:gd name="connsiteX2" fmla="*/ 4810896 w 4810896"/>
              <a:gd name="connsiteY2" fmla="*/ 2979463 h 2979463"/>
              <a:gd name="connsiteX3" fmla="*/ 0 w 4810896"/>
              <a:gd name="connsiteY3" fmla="*/ 2979463 h 29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896" h="2979463">
                <a:moveTo>
                  <a:pt x="0" y="0"/>
                </a:moveTo>
                <a:lnTo>
                  <a:pt x="4810896" y="0"/>
                </a:lnTo>
                <a:lnTo>
                  <a:pt x="4810896" y="2979463"/>
                </a:lnTo>
                <a:lnTo>
                  <a:pt x="0" y="2979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2038350"/>
            <a:ext cx="15674082" cy="10143818"/>
          </a:xfrm>
          <a:custGeom>
            <a:avLst/>
            <a:gdLst>
              <a:gd name="connsiteX0" fmla="*/ 0 w 15674082"/>
              <a:gd name="connsiteY0" fmla="*/ 0 h 10143818"/>
              <a:gd name="connsiteX1" fmla="*/ 15674082 w 15674082"/>
              <a:gd name="connsiteY1" fmla="*/ 0 h 10143818"/>
              <a:gd name="connsiteX2" fmla="*/ 15674082 w 15674082"/>
              <a:gd name="connsiteY2" fmla="*/ 10143818 h 10143818"/>
              <a:gd name="connsiteX3" fmla="*/ 0 w 15674082"/>
              <a:gd name="connsiteY3" fmla="*/ 10143818 h 1014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10143818">
                <a:moveTo>
                  <a:pt x="0" y="0"/>
                </a:moveTo>
                <a:lnTo>
                  <a:pt x="15674082" y="0"/>
                </a:lnTo>
                <a:lnTo>
                  <a:pt x="15674082" y="10143818"/>
                </a:lnTo>
                <a:lnTo>
                  <a:pt x="0" y="10143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30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15674082" cy="7704370"/>
          </a:xfrm>
          <a:custGeom>
            <a:avLst/>
            <a:gdLst>
              <a:gd name="connsiteX0" fmla="*/ 0 w 15674082"/>
              <a:gd name="connsiteY0" fmla="*/ 0 h 7704370"/>
              <a:gd name="connsiteX1" fmla="*/ 15674082 w 15674082"/>
              <a:gd name="connsiteY1" fmla="*/ 0 h 7704370"/>
              <a:gd name="connsiteX2" fmla="*/ 15674082 w 15674082"/>
              <a:gd name="connsiteY2" fmla="*/ 7704370 h 7704370"/>
              <a:gd name="connsiteX3" fmla="*/ 0 w 1567408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7704370">
                <a:moveTo>
                  <a:pt x="0" y="0"/>
                </a:moveTo>
                <a:lnTo>
                  <a:pt x="15674082" y="0"/>
                </a:lnTo>
                <a:lnTo>
                  <a:pt x="1567408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818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7578243" cy="7704370"/>
          </a:xfrm>
          <a:custGeom>
            <a:avLst/>
            <a:gdLst>
              <a:gd name="connsiteX0" fmla="*/ 0 w 7578243"/>
              <a:gd name="connsiteY0" fmla="*/ 0 h 7704370"/>
              <a:gd name="connsiteX1" fmla="*/ 7578243 w 7578243"/>
              <a:gd name="connsiteY1" fmla="*/ 0 h 7704370"/>
              <a:gd name="connsiteX2" fmla="*/ 7578243 w 7578243"/>
              <a:gd name="connsiteY2" fmla="*/ 7704370 h 7704370"/>
              <a:gd name="connsiteX3" fmla="*/ 0 w 7578243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3" h="7704370">
                <a:moveTo>
                  <a:pt x="0" y="0"/>
                </a:moveTo>
                <a:lnTo>
                  <a:pt x="7578243" y="0"/>
                </a:lnTo>
                <a:lnTo>
                  <a:pt x="7578243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6799408" y="4477798"/>
            <a:ext cx="7578242" cy="7704370"/>
          </a:xfrm>
          <a:custGeom>
            <a:avLst/>
            <a:gdLst>
              <a:gd name="connsiteX0" fmla="*/ 0 w 7578242"/>
              <a:gd name="connsiteY0" fmla="*/ 0 h 7704370"/>
              <a:gd name="connsiteX1" fmla="*/ 7578242 w 7578242"/>
              <a:gd name="connsiteY1" fmla="*/ 0 h 7704370"/>
              <a:gd name="connsiteX2" fmla="*/ 7578242 w 7578242"/>
              <a:gd name="connsiteY2" fmla="*/ 7704370 h 7704370"/>
              <a:gd name="connsiteX3" fmla="*/ 0 w 757824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2" h="7704370">
                <a:moveTo>
                  <a:pt x="0" y="0"/>
                </a:moveTo>
                <a:lnTo>
                  <a:pt x="7578242" y="0"/>
                </a:lnTo>
                <a:lnTo>
                  <a:pt x="757824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064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628900"/>
            <a:ext cx="21533134" cy="8458202"/>
          </a:xfrm>
          <a:custGeom>
            <a:avLst/>
            <a:gdLst>
              <a:gd name="connsiteX0" fmla="*/ 0 w 21533134"/>
              <a:gd name="connsiteY0" fmla="*/ 0 h 8458202"/>
              <a:gd name="connsiteX1" fmla="*/ 21533134 w 21533134"/>
              <a:gd name="connsiteY1" fmla="*/ 0 h 8458202"/>
              <a:gd name="connsiteX2" fmla="*/ 21533134 w 21533134"/>
              <a:gd name="connsiteY2" fmla="*/ 8458202 h 8458202"/>
              <a:gd name="connsiteX3" fmla="*/ 0 w 2153313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134" h="8458202">
                <a:moveTo>
                  <a:pt x="0" y="0"/>
                </a:moveTo>
                <a:lnTo>
                  <a:pt x="21533134" y="0"/>
                </a:lnTo>
                <a:lnTo>
                  <a:pt x="2153313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16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6670289"/>
          </a:xfrm>
          <a:custGeom>
            <a:avLst/>
            <a:gdLst>
              <a:gd name="connsiteX0" fmla="*/ 0 w 24377647"/>
              <a:gd name="connsiteY0" fmla="*/ 0 h 6670289"/>
              <a:gd name="connsiteX1" fmla="*/ 24377647 w 24377647"/>
              <a:gd name="connsiteY1" fmla="*/ 0 h 6670289"/>
              <a:gd name="connsiteX2" fmla="*/ 24377647 w 24377647"/>
              <a:gd name="connsiteY2" fmla="*/ 6670289 h 6670289"/>
              <a:gd name="connsiteX3" fmla="*/ 0 w 24377647"/>
              <a:gd name="connsiteY3" fmla="*/ 6670289 h 667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6670289">
                <a:moveTo>
                  <a:pt x="0" y="0"/>
                </a:moveTo>
                <a:lnTo>
                  <a:pt x="24377647" y="0"/>
                </a:lnTo>
                <a:lnTo>
                  <a:pt x="24377647" y="6670289"/>
                </a:lnTo>
                <a:lnTo>
                  <a:pt x="0" y="66702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8850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1884264" y="152400"/>
            <a:ext cx="9648870" cy="5285462"/>
          </a:xfrm>
          <a:custGeom>
            <a:avLst/>
            <a:gdLst>
              <a:gd name="connsiteX0" fmla="*/ 0 w 9648870"/>
              <a:gd name="connsiteY0" fmla="*/ 0 h 5285462"/>
              <a:gd name="connsiteX1" fmla="*/ 9648870 w 9648870"/>
              <a:gd name="connsiteY1" fmla="*/ 0 h 5285462"/>
              <a:gd name="connsiteX2" fmla="*/ 9648870 w 9648870"/>
              <a:gd name="connsiteY2" fmla="*/ 5285462 h 5285462"/>
              <a:gd name="connsiteX3" fmla="*/ 0 w 9648870"/>
              <a:gd name="connsiteY3" fmla="*/ 5285462 h 52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5462">
                <a:moveTo>
                  <a:pt x="0" y="0"/>
                </a:moveTo>
                <a:lnTo>
                  <a:pt x="9648870" y="0"/>
                </a:lnTo>
                <a:lnTo>
                  <a:pt x="9648870" y="5285462"/>
                </a:lnTo>
                <a:lnTo>
                  <a:pt x="0" y="5285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11884264" y="5530667"/>
            <a:ext cx="9648870" cy="2670803"/>
          </a:xfrm>
          <a:custGeom>
            <a:avLst/>
            <a:gdLst>
              <a:gd name="connsiteX0" fmla="*/ 0 w 9648870"/>
              <a:gd name="connsiteY0" fmla="*/ 0 h 2670803"/>
              <a:gd name="connsiteX1" fmla="*/ 9648870 w 9648870"/>
              <a:gd name="connsiteY1" fmla="*/ 0 h 2670803"/>
              <a:gd name="connsiteX2" fmla="*/ 9648870 w 9648870"/>
              <a:gd name="connsiteY2" fmla="*/ 2670803 h 2670803"/>
              <a:gd name="connsiteX3" fmla="*/ 0 w 9648870"/>
              <a:gd name="connsiteY3" fmla="*/ 2670803 h 267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2670803">
                <a:moveTo>
                  <a:pt x="0" y="0"/>
                </a:moveTo>
                <a:lnTo>
                  <a:pt x="9648870" y="0"/>
                </a:lnTo>
                <a:lnTo>
                  <a:pt x="9648870" y="2670803"/>
                </a:lnTo>
                <a:lnTo>
                  <a:pt x="0" y="26708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1884264" y="8279095"/>
            <a:ext cx="9648870" cy="5284505"/>
          </a:xfrm>
          <a:custGeom>
            <a:avLst/>
            <a:gdLst>
              <a:gd name="connsiteX0" fmla="*/ 0 w 9648870"/>
              <a:gd name="connsiteY0" fmla="*/ 0 h 5284505"/>
              <a:gd name="connsiteX1" fmla="*/ 9648870 w 9648870"/>
              <a:gd name="connsiteY1" fmla="*/ 0 h 5284505"/>
              <a:gd name="connsiteX2" fmla="*/ 9648870 w 9648870"/>
              <a:gd name="connsiteY2" fmla="*/ 5284505 h 5284505"/>
              <a:gd name="connsiteX3" fmla="*/ 0 w 9648870"/>
              <a:gd name="connsiteY3" fmla="*/ 5284505 h 528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4505">
                <a:moveTo>
                  <a:pt x="0" y="0"/>
                </a:moveTo>
                <a:lnTo>
                  <a:pt x="9648870" y="0"/>
                </a:lnTo>
                <a:lnTo>
                  <a:pt x="9648870" y="5284505"/>
                </a:lnTo>
                <a:lnTo>
                  <a:pt x="0" y="52845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464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7078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674084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5057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9593" y="2628900"/>
            <a:ext cx="8582784" cy="8458202"/>
          </a:xfrm>
          <a:custGeom>
            <a:avLst/>
            <a:gdLst>
              <a:gd name="connsiteX0" fmla="*/ 0 w 8582784"/>
              <a:gd name="connsiteY0" fmla="*/ 0 h 8458202"/>
              <a:gd name="connsiteX1" fmla="*/ 8582784 w 8582784"/>
              <a:gd name="connsiteY1" fmla="*/ 0 h 8458202"/>
              <a:gd name="connsiteX2" fmla="*/ 8582784 w 8582784"/>
              <a:gd name="connsiteY2" fmla="*/ 8458202 h 8458202"/>
              <a:gd name="connsiteX3" fmla="*/ 0 w 858278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2784" h="8458202">
                <a:moveTo>
                  <a:pt x="0" y="0"/>
                </a:moveTo>
                <a:lnTo>
                  <a:pt x="8582784" y="0"/>
                </a:lnTo>
                <a:lnTo>
                  <a:pt x="858278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766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1193" y="1"/>
            <a:ext cx="5608460" cy="13716000"/>
          </a:xfrm>
          <a:custGeom>
            <a:avLst/>
            <a:gdLst>
              <a:gd name="connsiteX0" fmla="*/ 0 w 5608460"/>
              <a:gd name="connsiteY0" fmla="*/ 0 h 13716000"/>
              <a:gd name="connsiteX1" fmla="*/ 5608460 w 5608460"/>
              <a:gd name="connsiteY1" fmla="*/ 0 h 13716000"/>
              <a:gd name="connsiteX2" fmla="*/ 5608460 w 5608460"/>
              <a:gd name="connsiteY2" fmla="*/ 13716000 h 13716000"/>
              <a:gd name="connsiteX3" fmla="*/ 0 w 56084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8460" h="13716000">
                <a:moveTo>
                  <a:pt x="0" y="0"/>
                </a:moveTo>
                <a:lnTo>
                  <a:pt x="5608460" y="0"/>
                </a:lnTo>
                <a:lnTo>
                  <a:pt x="560846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971705" y="1"/>
            <a:ext cx="4078464" cy="13716000"/>
          </a:xfrm>
          <a:custGeom>
            <a:avLst/>
            <a:gdLst>
              <a:gd name="connsiteX0" fmla="*/ 0 w 4078464"/>
              <a:gd name="connsiteY0" fmla="*/ 0 h 13716000"/>
              <a:gd name="connsiteX1" fmla="*/ 4078464 w 4078464"/>
              <a:gd name="connsiteY1" fmla="*/ 0 h 13716000"/>
              <a:gd name="connsiteX2" fmla="*/ 4078464 w 4078464"/>
              <a:gd name="connsiteY2" fmla="*/ 13716000 h 13716000"/>
              <a:gd name="connsiteX3" fmla="*/ 0 w 407846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8464" h="13716000">
                <a:moveTo>
                  <a:pt x="0" y="0"/>
                </a:moveTo>
                <a:lnTo>
                  <a:pt x="4078464" y="0"/>
                </a:lnTo>
                <a:lnTo>
                  <a:pt x="407846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0053550" y="1"/>
            <a:ext cx="4212338" cy="13716000"/>
          </a:xfrm>
          <a:custGeom>
            <a:avLst/>
            <a:gdLst>
              <a:gd name="connsiteX0" fmla="*/ 0 w 4212338"/>
              <a:gd name="connsiteY0" fmla="*/ 0 h 13716000"/>
              <a:gd name="connsiteX1" fmla="*/ 4212338 w 4212338"/>
              <a:gd name="connsiteY1" fmla="*/ 0 h 13716000"/>
              <a:gd name="connsiteX2" fmla="*/ 4212338 w 4212338"/>
              <a:gd name="connsiteY2" fmla="*/ 13716000 h 13716000"/>
              <a:gd name="connsiteX3" fmla="*/ 0 w 421233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2338" h="13716000">
                <a:moveTo>
                  <a:pt x="0" y="0"/>
                </a:moveTo>
                <a:lnTo>
                  <a:pt x="4212338" y="0"/>
                </a:lnTo>
                <a:lnTo>
                  <a:pt x="421233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4265888" y="1"/>
            <a:ext cx="4018670" cy="13716000"/>
          </a:xfrm>
          <a:custGeom>
            <a:avLst/>
            <a:gdLst>
              <a:gd name="connsiteX0" fmla="*/ 0 w 4018670"/>
              <a:gd name="connsiteY0" fmla="*/ 0 h 13716000"/>
              <a:gd name="connsiteX1" fmla="*/ 4018670 w 4018670"/>
              <a:gd name="connsiteY1" fmla="*/ 0 h 13716000"/>
              <a:gd name="connsiteX2" fmla="*/ 4018670 w 4018670"/>
              <a:gd name="connsiteY2" fmla="*/ 13716000 h 13716000"/>
              <a:gd name="connsiteX3" fmla="*/ 0 w 401867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8670" h="13716000">
                <a:moveTo>
                  <a:pt x="0" y="0"/>
                </a:moveTo>
                <a:lnTo>
                  <a:pt x="4018670" y="0"/>
                </a:lnTo>
                <a:lnTo>
                  <a:pt x="401867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8689484" y="1"/>
            <a:ext cx="5674828" cy="13716000"/>
          </a:xfrm>
          <a:custGeom>
            <a:avLst/>
            <a:gdLst>
              <a:gd name="connsiteX0" fmla="*/ 0 w 5674828"/>
              <a:gd name="connsiteY0" fmla="*/ 0 h 13716000"/>
              <a:gd name="connsiteX1" fmla="*/ 5674828 w 5674828"/>
              <a:gd name="connsiteY1" fmla="*/ 0 h 13716000"/>
              <a:gd name="connsiteX2" fmla="*/ 5674828 w 5674828"/>
              <a:gd name="connsiteY2" fmla="*/ 13716000 h 13716000"/>
              <a:gd name="connsiteX3" fmla="*/ 0 w 567482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4828" h="13716000">
                <a:moveTo>
                  <a:pt x="0" y="0"/>
                </a:moveTo>
                <a:lnTo>
                  <a:pt x="5674828" y="0"/>
                </a:lnTo>
                <a:lnTo>
                  <a:pt x="567482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5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1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0"/>
          <p:cNvSpPr/>
          <p:nvPr userDrawn="1"/>
        </p:nvSpPr>
        <p:spPr>
          <a:xfrm>
            <a:off x="-6667" y="-5188"/>
            <a:ext cx="24377648" cy="13721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7196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13721188"/>
          </a:xfrm>
          <a:custGeom>
            <a:avLst/>
            <a:gdLst>
              <a:gd name="connsiteX0" fmla="*/ 0 w 24377647"/>
              <a:gd name="connsiteY0" fmla="*/ 0 h 13721188"/>
              <a:gd name="connsiteX1" fmla="*/ 24377647 w 24377647"/>
              <a:gd name="connsiteY1" fmla="*/ 0 h 13721188"/>
              <a:gd name="connsiteX2" fmla="*/ 24377647 w 24377647"/>
              <a:gd name="connsiteY2" fmla="*/ 13721188 h 13721188"/>
              <a:gd name="connsiteX3" fmla="*/ 0 w 24377647"/>
              <a:gd name="connsiteY3" fmla="*/ 13721188 h 137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13721188">
                <a:moveTo>
                  <a:pt x="0" y="0"/>
                </a:moveTo>
                <a:lnTo>
                  <a:pt x="24377647" y="0"/>
                </a:lnTo>
                <a:lnTo>
                  <a:pt x="24377647" y="13721188"/>
                </a:lnTo>
                <a:lnTo>
                  <a:pt x="0" y="13721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60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776747" y="-1"/>
            <a:ext cx="14600905" cy="13716000"/>
          </a:xfrm>
          <a:custGeom>
            <a:avLst/>
            <a:gdLst>
              <a:gd name="connsiteX0" fmla="*/ 8613149 w 14600905"/>
              <a:gd name="connsiteY0" fmla="*/ 0 h 13716000"/>
              <a:gd name="connsiteX1" fmla="*/ 14600905 w 14600905"/>
              <a:gd name="connsiteY1" fmla="*/ 0 h 13716000"/>
              <a:gd name="connsiteX2" fmla="*/ 14600905 w 14600905"/>
              <a:gd name="connsiteY2" fmla="*/ 13716000 h 13716000"/>
              <a:gd name="connsiteX3" fmla="*/ 0 w 1460090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0905" h="13716000">
                <a:moveTo>
                  <a:pt x="8613149" y="0"/>
                </a:moveTo>
                <a:lnTo>
                  <a:pt x="14600905" y="0"/>
                </a:lnTo>
                <a:lnTo>
                  <a:pt x="14600905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4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85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  <p:sldLayoutId id="2147483746" r:id="rId45"/>
    <p:sldLayoutId id="2147483747" r:id="rId46"/>
    <p:sldLayoutId id="2147483748" r:id="rId47"/>
    <p:sldLayoutId id="2147483749" r:id="rId48"/>
    <p:sldLayoutId id="2147483750" r:id="rId49"/>
    <p:sldLayoutId id="2147483751" r:id="rId50"/>
    <p:sldLayoutId id="2147483752" r:id="rId51"/>
    <p:sldLayoutId id="2147483753" r:id="rId52"/>
    <p:sldLayoutId id="2147483754" r:id="rId53"/>
    <p:sldLayoutId id="2147483755" r:id="rId54"/>
    <p:sldLayoutId id="2147483756" r:id="rId55"/>
    <p:sldLayoutId id="2147483757" r:id="rId56"/>
    <p:sldLayoutId id="2147483758" r:id="rId57"/>
    <p:sldLayoutId id="2147483759" r:id="rId58"/>
    <p:sldLayoutId id="2147483760" r:id="rId59"/>
    <p:sldLayoutId id="2147483761" r:id="rId60"/>
    <p:sldLayoutId id="2147483762" r:id="rId61"/>
    <p:sldLayoutId id="2147483763" r:id="rId62"/>
    <p:sldLayoutId id="2147483764" r:id="rId63"/>
    <p:sldLayoutId id="2147483765" r:id="rId64"/>
    <p:sldLayoutId id="2147483767" r:id="rId65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86" y="0"/>
            <a:ext cx="24165250" cy="137266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739972" y="7823884"/>
            <a:ext cx="77006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r>
              <a:rPr lang="en-US" sz="3200" dirty="0">
                <a:latin typeface="Montserrat Medium" charset="0"/>
                <a:ea typeface="Montserrat Medium" charset="0"/>
                <a:cs typeface="Montserrat Medium" charset="0"/>
              </a:rPr>
              <a:t>Market Recap and Look Ahead</a:t>
            </a:r>
          </a:p>
          <a:p>
            <a:pPr algn="ctr"/>
            <a:endParaRPr lang="en-US" sz="40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609" y="5285994"/>
            <a:ext cx="3261360" cy="3133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026" y="10467368"/>
            <a:ext cx="6486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11849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1" y="0"/>
            <a:ext cx="2420666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</a:rPr>
              <a:t>Clearwater Toyota List and Optimizations</a:t>
            </a:r>
          </a:p>
          <a:p>
            <a:endParaRPr lang="en-US" sz="65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Here is a sample of the sites for January: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44B2D-6E79-47CE-A916-AAE80725D3F8}"/>
              </a:ext>
            </a:extLst>
          </p:cNvPr>
          <p:cNvSpPr/>
          <p:nvPr/>
        </p:nvSpPr>
        <p:spPr>
          <a:xfrm>
            <a:off x="13255723" y="4226510"/>
            <a:ext cx="90049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January Optimizations</a:t>
            </a:r>
          </a:p>
          <a:p>
            <a:endParaRPr lang="en-US" sz="2800" b="1" dirty="0">
              <a:solidFill>
                <a:srgbClr val="CD2127"/>
              </a:solidFill>
              <a:latin typeface="Montserrat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Updated Block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Adjusted bids for spend</a:t>
            </a:r>
          </a:p>
          <a:p>
            <a:r>
              <a:rPr lang="en-US" sz="2800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34FF4-3F7E-4947-A148-EDECC021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53" y="3548235"/>
            <a:ext cx="10544175" cy="83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0" y="0"/>
            <a:ext cx="24912735" cy="92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Clearwater Toyota January Performance</a:t>
            </a:r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8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January Topline Metrics:</a:t>
            </a: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8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 </a:t>
            </a:r>
          </a:p>
          <a:p>
            <a:pPr lvl="0"/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689121-DF51-440E-A9B3-049B5F050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98402"/>
              </p:ext>
            </p:extLst>
          </p:nvPr>
        </p:nvGraphicFramePr>
        <p:xfrm>
          <a:off x="592574" y="4470924"/>
          <a:ext cx="16352759" cy="7243288"/>
        </p:xfrm>
        <a:graphic>
          <a:graphicData uri="http://schemas.openxmlformats.org/drawingml/2006/table">
            <a:tbl>
              <a:tblPr/>
              <a:tblGrid>
                <a:gridCol w="7240998">
                  <a:extLst>
                    <a:ext uri="{9D8B030D-6E8A-4147-A177-3AD203B41FA5}">
                      <a16:colId xmlns:a16="http://schemas.microsoft.com/office/drawing/2014/main" val="2985078950"/>
                    </a:ext>
                  </a:extLst>
                </a:gridCol>
                <a:gridCol w="3396072">
                  <a:extLst>
                    <a:ext uri="{9D8B030D-6E8A-4147-A177-3AD203B41FA5}">
                      <a16:colId xmlns:a16="http://schemas.microsoft.com/office/drawing/2014/main" val="38054064"/>
                    </a:ext>
                  </a:extLst>
                </a:gridCol>
                <a:gridCol w="2098963">
                  <a:extLst>
                    <a:ext uri="{9D8B030D-6E8A-4147-A177-3AD203B41FA5}">
                      <a16:colId xmlns:a16="http://schemas.microsoft.com/office/drawing/2014/main" val="1558515373"/>
                    </a:ext>
                  </a:extLst>
                </a:gridCol>
                <a:gridCol w="3616726">
                  <a:extLst>
                    <a:ext uri="{9D8B030D-6E8A-4147-A177-3AD203B41FA5}">
                      <a16:colId xmlns:a16="http://schemas.microsoft.com/office/drawing/2014/main" val="523469576"/>
                    </a:ext>
                  </a:extLst>
                </a:gridCol>
              </a:tblGrid>
              <a:tr h="5629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Ad Group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Impressions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Clicks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CTR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00724"/>
                  </a:ext>
                </a:extLst>
              </a:tr>
              <a:tr h="695840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Display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648,618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1,162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78358"/>
                  </a:ext>
                </a:extLst>
              </a:tr>
              <a:tr h="831273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Display Contextual  Hot Zips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521,898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362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0.07%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415317"/>
                  </a:ext>
                </a:extLst>
              </a:tr>
              <a:tr h="849113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Display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482,233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301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0.06%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36237"/>
                  </a:ext>
                </a:extLst>
              </a:tr>
              <a:tr h="926398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Video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252,440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875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0.35%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966499"/>
                  </a:ext>
                </a:extLst>
              </a:tr>
              <a:tr h="562952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Retarget  Bucket 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224,162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320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62119"/>
                  </a:ext>
                </a:extLst>
              </a:tr>
              <a:tr h="562952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Retarget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223,836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514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1829"/>
                  </a:ext>
                </a:extLst>
              </a:tr>
              <a:tr h="562952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Video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161,914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734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0.45%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32490"/>
                  </a:ext>
                </a:extLst>
              </a:tr>
              <a:tr h="562952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Geo fencing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93,148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240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79392"/>
                  </a:ext>
                </a:extLst>
              </a:tr>
              <a:tr h="562952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Retarget  Bucket 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7,653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  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584338"/>
                  </a:ext>
                </a:extLst>
              </a:tr>
              <a:tr h="562952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2,615,902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4,517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endParaRPr lang="en-US" sz="2400" b="1" kern="1200" dirty="0">
                        <a:solidFill>
                          <a:schemeClr val="bg1">
                            <a:lumMod val="25000"/>
                          </a:schemeClr>
                        </a:solidFill>
                        <a:latin typeface="Montserrat Medium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41552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4201A84-67D3-4AAB-9665-654AD3538FEA}"/>
              </a:ext>
            </a:extLst>
          </p:cNvPr>
          <p:cNvSpPr/>
          <p:nvPr/>
        </p:nvSpPr>
        <p:spPr>
          <a:xfrm>
            <a:off x="133771" y="12277164"/>
            <a:ext cx="234175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*We contracted at 2,782,603 impressions for January and underdelivered slightly as CPMs came in higher.</a:t>
            </a:r>
          </a:p>
          <a:p>
            <a:endParaRPr lang="en-US" sz="2800" b="1" dirty="0">
              <a:solidFill>
                <a:srgbClr val="CD2127"/>
              </a:solidFill>
              <a:latin typeface="Montserrat" charset="0"/>
            </a:endParaRPr>
          </a:p>
          <a:p>
            <a:r>
              <a:rPr lang="en-US" sz="28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Other Interesting Page Views:  120 VDP views (down from 154) and 1,793 VLP views (up from 1,478)</a:t>
            </a:r>
          </a:p>
          <a:p>
            <a:endParaRPr lang="en-US" sz="2800" b="1" dirty="0">
              <a:solidFill>
                <a:srgbClr val="CD2127"/>
              </a:solidFill>
              <a:latin typeface="Montserra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903ED-1BA0-4F0F-8DF4-9BFCA8F50038}"/>
              </a:ext>
            </a:extLst>
          </p:cNvPr>
          <p:cNvSpPr/>
          <p:nvPr/>
        </p:nvSpPr>
        <p:spPr>
          <a:xfrm>
            <a:off x="133771" y="1723594"/>
            <a:ext cx="121888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Digital Tactics: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Contextual (Display and Video)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Contextual Hot Zips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Data (Display and Video)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Geo Fencing Competitors (Display)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Retargeting  (Display)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0ABF5-C86B-4C0E-9259-4785EF5FEA1B}"/>
              </a:ext>
            </a:extLst>
          </p:cNvPr>
          <p:cNvSpPr/>
          <p:nvPr/>
        </p:nvSpPr>
        <p:spPr>
          <a:xfrm>
            <a:off x="15624233" y="1984645"/>
            <a:ext cx="4435541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Montserrat Medium" charset="0"/>
                <a:ea typeface="Montserrat Medium" charset="0"/>
                <a:cs typeface="Montserrat Medium" charset="0"/>
              </a:rPr>
              <a:t>National CTR Average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Montserrat Medium" charset="0"/>
                <a:ea typeface="Montserrat Medium" charset="0"/>
                <a:cs typeface="Montserrat Medium" charset="0"/>
              </a:rPr>
              <a:t>.10%.</a:t>
            </a:r>
          </a:p>
        </p:txBody>
      </p:sp>
    </p:spTree>
    <p:extLst>
      <p:ext uri="{BB962C8B-B14F-4D97-AF65-F5344CB8AC3E}">
        <p14:creationId xmlns:p14="http://schemas.microsoft.com/office/powerpoint/2010/main" val="63439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0" y="0"/>
            <a:ext cx="2491273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Clearwater Toyota January Performance</a:t>
            </a: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Post Click (PC</a:t>
            </a:r>
            <a:r>
              <a:rPr lang="en-US" sz="28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) and Post View (PV) Conversion (Assisted Conversions):</a:t>
            </a:r>
          </a:p>
          <a:p>
            <a:endParaRPr lang="en-US" sz="2800" b="1" dirty="0">
              <a:solidFill>
                <a:srgbClr val="CD2127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Graphic 3" descr="Computer">
            <a:extLst>
              <a:ext uri="{FF2B5EF4-FFF2-40B4-BE49-F238E27FC236}">
                <a16:creationId xmlns:a16="http://schemas.microsoft.com/office/drawing/2014/main" id="{8692CFCD-95AF-463E-8017-890FFEEE6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53333" y="9291977"/>
            <a:ext cx="5263672" cy="5263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347CB-D369-4DC6-92BB-8C3E2F50EA3A}"/>
              </a:ext>
            </a:extLst>
          </p:cNvPr>
          <p:cNvSpPr txBox="1"/>
          <p:nvPr/>
        </p:nvSpPr>
        <p:spPr>
          <a:xfrm>
            <a:off x="17003486" y="10604424"/>
            <a:ext cx="293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D2127"/>
                </a:solidFill>
              </a:rPr>
              <a:t>Programmatic assisted or was a direct conversion point for 32.5% of January leads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2ED9C0-463A-40A8-8FAF-C7033991E008}"/>
              </a:ext>
            </a:extLst>
          </p:cNvPr>
          <p:cNvSpPr/>
          <p:nvPr/>
        </p:nvSpPr>
        <p:spPr>
          <a:xfrm>
            <a:off x="21962358" y="10665979"/>
            <a:ext cx="21803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Mobile Click to Calls:</a:t>
            </a:r>
          </a:p>
          <a:p>
            <a:r>
              <a:rPr lang="en-US" sz="2800" b="1" dirty="0">
                <a:solidFill>
                  <a:srgbClr val="CD2127"/>
                </a:solidFill>
                <a:latin typeface="Montserrat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8F6A3-99E9-42E6-B89E-3F04D1D7F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74" y="10596929"/>
            <a:ext cx="7297859" cy="265376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38AAD15-159F-4011-A117-FB2480A5D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688208"/>
              </p:ext>
            </p:extLst>
          </p:nvPr>
        </p:nvGraphicFramePr>
        <p:xfrm>
          <a:off x="90706" y="2230955"/>
          <a:ext cx="23177937" cy="7671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0091">
                  <a:extLst>
                    <a:ext uri="{9D8B030D-6E8A-4147-A177-3AD203B41FA5}">
                      <a16:colId xmlns:a16="http://schemas.microsoft.com/office/drawing/2014/main" val="4269471471"/>
                    </a:ext>
                  </a:extLst>
                </a:gridCol>
                <a:gridCol w="2216216">
                  <a:extLst>
                    <a:ext uri="{9D8B030D-6E8A-4147-A177-3AD203B41FA5}">
                      <a16:colId xmlns:a16="http://schemas.microsoft.com/office/drawing/2014/main" val="1073164639"/>
                    </a:ext>
                  </a:extLst>
                </a:gridCol>
                <a:gridCol w="1731420">
                  <a:extLst>
                    <a:ext uri="{9D8B030D-6E8A-4147-A177-3AD203B41FA5}">
                      <a16:colId xmlns:a16="http://schemas.microsoft.com/office/drawing/2014/main" val="2873780625"/>
                    </a:ext>
                  </a:extLst>
                </a:gridCol>
                <a:gridCol w="1869934">
                  <a:extLst>
                    <a:ext uri="{9D8B030D-6E8A-4147-A177-3AD203B41FA5}">
                      <a16:colId xmlns:a16="http://schemas.microsoft.com/office/drawing/2014/main" val="3274002481"/>
                    </a:ext>
                  </a:extLst>
                </a:gridCol>
                <a:gridCol w="1662163">
                  <a:extLst>
                    <a:ext uri="{9D8B030D-6E8A-4147-A177-3AD203B41FA5}">
                      <a16:colId xmlns:a16="http://schemas.microsoft.com/office/drawing/2014/main" val="3753146408"/>
                    </a:ext>
                  </a:extLst>
                </a:gridCol>
                <a:gridCol w="1338965">
                  <a:extLst>
                    <a:ext uri="{9D8B030D-6E8A-4147-A177-3AD203B41FA5}">
                      <a16:colId xmlns:a16="http://schemas.microsoft.com/office/drawing/2014/main" val="1813466997"/>
                    </a:ext>
                  </a:extLst>
                </a:gridCol>
                <a:gridCol w="2193131">
                  <a:extLst>
                    <a:ext uri="{9D8B030D-6E8A-4147-A177-3AD203B41FA5}">
                      <a16:colId xmlns:a16="http://schemas.microsoft.com/office/drawing/2014/main" val="2848370555"/>
                    </a:ext>
                  </a:extLst>
                </a:gridCol>
                <a:gridCol w="1939189">
                  <a:extLst>
                    <a:ext uri="{9D8B030D-6E8A-4147-A177-3AD203B41FA5}">
                      <a16:colId xmlns:a16="http://schemas.microsoft.com/office/drawing/2014/main" val="2694082220"/>
                    </a:ext>
                  </a:extLst>
                </a:gridCol>
                <a:gridCol w="1777592">
                  <a:extLst>
                    <a:ext uri="{9D8B030D-6E8A-4147-A177-3AD203B41FA5}">
                      <a16:colId xmlns:a16="http://schemas.microsoft.com/office/drawing/2014/main" val="1931341507"/>
                    </a:ext>
                  </a:extLst>
                </a:gridCol>
                <a:gridCol w="1639077">
                  <a:extLst>
                    <a:ext uri="{9D8B030D-6E8A-4147-A177-3AD203B41FA5}">
                      <a16:colId xmlns:a16="http://schemas.microsoft.com/office/drawing/2014/main" val="2458304731"/>
                    </a:ext>
                  </a:extLst>
                </a:gridCol>
                <a:gridCol w="1362050">
                  <a:extLst>
                    <a:ext uri="{9D8B030D-6E8A-4147-A177-3AD203B41FA5}">
                      <a16:colId xmlns:a16="http://schemas.microsoft.com/office/drawing/2014/main" val="3344497332"/>
                    </a:ext>
                  </a:extLst>
                </a:gridCol>
                <a:gridCol w="1108109">
                  <a:extLst>
                    <a:ext uri="{9D8B030D-6E8A-4147-A177-3AD203B41FA5}">
                      <a16:colId xmlns:a16="http://schemas.microsoft.com/office/drawing/2014/main" val="1675658587"/>
                    </a:ext>
                  </a:extLst>
                </a:gridCol>
              </a:tblGrid>
              <a:tr h="628983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Ad Group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Sonic Price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Contact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Service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Form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Finance 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Sonic Price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Contact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Service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Form Confirm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Finance 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630618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2017 Display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317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329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585073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Geo fencing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900483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Retarget  Bucket 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722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742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27666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2017 Display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487609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2017 Video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828300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2017 Video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451320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2017 Display Contextual  Hot Zips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140263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Retarget  Bucket 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509577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CWT Retarget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648409"/>
                  </a:ext>
                </a:extLst>
              </a:tr>
              <a:tr h="672526"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endParaRPr lang="en-US" sz="2400" b="1" kern="1200">
                        <a:solidFill>
                          <a:schemeClr val="bg1">
                            <a:lumMod val="25000"/>
                          </a:schemeClr>
                        </a:solidFill>
                        <a:latin typeface="Montserrat Medium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1501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1554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365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13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939885" cy="1196973"/>
          </a:xfrm>
        </p:spPr>
        <p:txBody>
          <a:bodyPr/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</a:rPr>
              <a:t>Campaign Performance Metrics – Display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A02066-5D2D-4095-B13A-4C2F6591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15" y="1541578"/>
            <a:ext cx="23686233" cy="3552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47F797-EBB0-4E6E-8CE8-694B48E2B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10" y="5589505"/>
            <a:ext cx="11349646" cy="6809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2B3953-385B-42E5-AC17-D842A0B72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817" y="5589505"/>
            <a:ext cx="11657302" cy="68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8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</a:rPr>
              <a:t>Creative Performance - Display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AB99A-6EC6-4533-BE31-DBA1DA196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617616"/>
            <a:ext cx="24090539" cy="120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0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939885" cy="1196973"/>
          </a:xfrm>
        </p:spPr>
        <p:txBody>
          <a:bodyPr/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</a:rPr>
              <a:t>Campaign Performance Metrics – 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1FE-D008-4854-B74C-264D6A73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16" y="1541579"/>
            <a:ext cx="23630624" cy="3515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7010E-061B-47A0-9364-4E491177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16" y="5589505"/>
            <a:ext cx="11349646" cy="6809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D30C5-BDEF-4EA5-ADC2-F26A26D5D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3190" y="5589505"/>
            <a:ext cx="11349646" cy="68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5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</a:rPr>
              <a:t>Creative Performance - Video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EE8DE-EC34-4DBA-BD8E-F2F2879DA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64" y="4804757"/>
            <a:ext cx="21653286" cy="28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1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0" y="0"/>
            <a:ext cx="249127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Clearwater Toyota January Google Analytics Snapshot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290" y="1752574"/>
            <a:ext cx="213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Sessions, Users, Pageviews, New Sessions Up but Pages / Session and Average Sessions Duration Down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7EEC6-C36E-4421-9FA3-1E207D57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5761"/>
            <a:ext cx="24377650" cy="107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0" y="0"/>
            <a:ext cx="249127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Clearwater Toyota January Google Analytics Snapshot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30334"/>
            <a:ext cx="213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D2127"/>
                </a:solidFill>
                <a:latin typeface="Montserrat" charset="0"/>
                <a:ea typeface="Montserrat" charset="0"/>
                <a:cs typeface="Montserrat" charset="0"/>
              </a:rPr>
              <a:t>Connectivity UTM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E6C9C-D334-4091-9EE0-43FAD4B27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4502"/>
            <a:ext cx="24377650" cy="111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914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Theme">
  <a:themeElements>
    <a:clrScheme name="Benutzerdefiniert 94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 l="-51580" r="-8254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7933</TotalTime>
  <Words>464</Words>
  <Application>Microsoft Office PowerPoint</Application>
  <PresentationFormat>Custom</PresentationFormat>
  <Paragraphs>230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Montserrat Medium</vt:lpstr>
      <vt:lpstr>Office Theme</vt:lpstr>
      <vt:lpstr>PowerPoint Presentation</vt:lpstr>
      <vt:lpstr>PowerPoint Presentation</vt:lpstr>
      <vt:lpstr>PowerPoint Presentation</vt:lpstr>
      <vt:lpstr>Campaign Performance Metrics – Display</vt:lpstr>
      <vt:lpstr>Creative Performance - Display</vt:lpstr>
      <vt:lpstr>Campaign Performance Metrics – Video</vt:lpstr>
      <vt:lpstr>Creative Performance - Video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Serkan Elbasan</dc:creator>
  <cp:lastModifiedBy>Shanna Patton</cp:lastModifiedBy>
  <cp:revision>907</cp:revision>
  <cp:lastPrinted>2017-04-07T13:09:17Z</cp:lastPrinted>
  <dcterms:created xsi:type="dcterms:W3CDTF">2016-03-24T21:47:09Z</dcterms:created>
  <dcterms:modified xsi:type="dcterms:W3CDTF">2018-03-05T16:56:18Z</dcterms:modified>
</cp:coreProperties>
</file>