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notesMasterIdLst>
    <p:notesMasterId r:id="rId11"/>
  </p:notesMasterIdLst>
  <p:handoutMasterIdLst>
    <p:handoutMasterId r:id="rId12"/>
  </p:handoutMasterIdLst>
  <p:sldIdLst>
    <p:sldId id="533" r:id="rId2"/>
    <p:sldId id="813" r:id="rId3"/>
    <p:sldId id="814" r:id="rId4"/>
    <p:sldId id="815" r:id="rId5"/>
    <p:sldId id="818" r:id="rId6"/>
    <p:sldId id="819" r:id="rId7"/>
    <p:sldId id="820" r:id="rId8"/>
    <p:sldId id="821" r:id="rId9"/>
    <p:sldId id="822" r:id="rId10"/>
  </p:sldIdLst>
  <p:sldSz cx="24377650" cy="13716000"/>
  <p:notesSz cx="7077075" cy="9363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767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8CC0"/>
    <a:srgbClr val="7CD00C"/>
    <a:srgbClr val="CD2127"/>
    <a:srgbClr val="FFFFFF"/>
    <a:srgbClr val="99CE4A"/>
    <a:srgbClr val="A8D45C"/>
    <a:srgbClr val="A7D68D"/>
    <a:srgbClr val="FDFCFD"/>
    <a:srgbClr val="AAD7BD"/>
    <a:srgbClr val="8CD2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30" autoAdjust="0"/>
    <p:restoredTop sz="96412" autoAdjust="0"/>
  </p:normalViewPr>
  <p:slideViewPr>
    <p:cSldViewPr snapToGrid="0">
      <p:cViewPr varScale="1">
        <p:scale>
          <a:sx n="58" d="100"/>
          <a:sy n="58" d="100"/>
        </p:scale>
        <p:origin x="246" y="318"/>
      </p:cViewPr>
      <p:guideLst>
        <p:guide orient="horz" pos="4320"/>
        <p:guide pos="767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822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008705" y="0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1BE46C69-C8F1-492E-9316-9AB7C6225AF4}" type="datetimeFigureOut">
              <a:rPr lang="de-DE" smtClean="0"/>
              <a:t>06.03.2018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008705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6B5E19FD-0356-4E38-81BF-CC2CC5DB7AD8}" type="slidenum">
              <a:rPr lang="de-DE" smtClean="0"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109093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08705" y="0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FA48B922-56C9-46FC-9595-9C2DEF7C3E2B}" type="datetimeFigureOut">
              <a:rPr lang="de-DE" smtClean="0"/>
              <a:t>06.03.2018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730250" y="1169988"/>
            <a:ext cx="5616575" cy="31607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36" tIns="46968" rIns="93936" bIns="46968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7708" y="4505980"/>
            <a:ext cx="5661660" cy="3686711"/>
          </a:xfrm>
          <a:prstGeom prst="rect">
            <a:avLst/>
          </a:prstGeom>
        </p:spPr>
        <p:txBody>
          <a:bodyPr vert="horz" lIns="93936" tIns="46968" rIns="93936" bIns="46968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08705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A8D1544D-F39A-4F55-BC21-9BE909A9BACC}" type="slidenum">
              <a:rPr lang="de-DE" smtClean="0"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392231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280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914035" algn="l" defTabSz="18280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828068" algn="l" defTabSz="18280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2742103" algn="l" defTabSz="18280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3656137" algn="l" defTabSz="18280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4570172" algn="l" defTabSz="18280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4207" algn="l" defTabSz="18280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398240" algn="l" defTabSz="18280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2275" algn="l" defTabSz="18280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30250" y="1169988"/>
            <a:ext cx="5616575" cy="316071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D1544D-F39A-4F55-BC21-9BE909A9BACC}" type="slidenum">
              <a:rPr lang="de-DE" smtClean="0"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987113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3015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15249833" cy="13716000"/>
          </a:xfrm>
          <a:custGeom>
            <a:avLst/>
            <a:gdLst>
              <a:gd name="connsiteX0" fmla="*/ 0 w 15249833"/>
              <a:gd name="connsiteY0" fmla="*/ 0 h 13716000"/>
              <a:gd name="connsiteX1" fmla="*/ 6253878 w 15249833"/>
              <a:gd name="connsiteY1" fmla="*/ 0 h 13716000"/>
              <a:gd name="connsiteX2" fmla="*/ 15249833 w 15249833"/>
              <a:gd name="connsiteY2" fmla="*/ 13716000 h 13716000"/>
              <a:gd name="connsiteX3" fmla="*/ 0 w 15249833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49833" h="13716000">
                <a:moveTo>
                  <a:pt x="0" y="0"/>
                </a:moveTo>
                <a:lnTo>
                  <a:pt x="6253878" y="0"/>
                </a:lnTo>
                <a:lnTo>
                  <a:pt x="15249833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6003968" y="4649511"/>
            <a:ext cx="5177994" cy="3089028"/>
          </a:xfrm>
          <a:custGeom>
            <a:avLst/>
            <a:gdLst>
              <a:gd name="connsiteX0" fmla="*/ 0 w 5177994"/>
              <a:gd name="connsiteY0" fmla="*/ 0 h 3089028"/>
              <a:gd name="connsiteX1" fmla="*/ 5177994 w 5177994"/>
              <a:gd name="connsiteY1" fmla="*/ 0 h 3089028"/>
              <a:gd name="connsiteX2" fmla="*/ 5177994 w 5177994"/>
              <a:gd name="connsiteY2" fmla="*/ 3089028 h 3089028"/>
              <a:gd name="connsiteX3" fmla="*/ 0 w 5177994"/>
              <a:gd name="connsiteY3" fmla="*/ 3089028 h 3089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7994" h="3089028">
                <a:moveTo>
                  <a:pt x="0" y="0"/>
                </a:moveTo>
                <a:lnTo>
                  <a:pt x="5177994" y="0"/>
                </a:lnTo>
                <a:lnTo>
                  <a:pt x="5177994" y="3089028"/>
                </a:lnTo>
                <a:lnTo>
                  <a:pt x="0" y="308902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99393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8128480" cy="13716000"/>
          </a:xfrm>
          <a:custGeom>
            <a:avLst/>
            <a:gdLst>
              <a:gd name="connsiteX0" fmla="*/ 0 w 8128480"/>
              <a:gd name="connsiteY0" fmla="*/ 0 h 13716000"/>
              <a:gd name="connsiteX1" fmla="*/ 8128480 w 8128480"/>
              <a:gd name="connsiteY1" fmla="*/ 0 h 13716000"/>
              <a:gd name="connsiteX2" fmla="*/ 8128480 w 8128480"/>
              <a:gd name="connsiteY2" fmla="*/ 13716000 h 13716000"/>
              <a:gd name="connsiteX3" fmla="*/ 0 w 8128480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28480" h="13716000">
                <a:moveTo>
                  <a:pt x="0" y="0"/>
                </a:moveTo>
                <a:lnTo>
                  <a:pt x="8128480" y="0"/>
                </a:lnTo>
                <a:lnTo>
                  <a:pt x="8128480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8128480" y="0"/>
            <a:ext cx="8128480" cy="13716000"/>
          </a:xfrm>
          <a:custGeom>
            <a:avLst/>
            <a:gdLst>
              <a:gd name="connsiteX0" fmla="*/ 0 w 8128480"/>
              <a:gd name="connsiteY0" fmla="*/ 0 h 13716000"/>
              <a:gd name="connsiteX1" fmla="*/ 8128480 w 8128480"/>
              <a:gd name="connsiteY1" fmla="*/ 0 h 13716000"/>
              <a:gd name="connsiteX2" fmla="*/ 8128480 w 8128480"/>
              <a:gd name="connsiteY2" fmla="*/ 13716000 h 13716000"/>
              <a:gd name="connsiteX3" fmla="*/ 0 w 8128480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28480" h="13716000">
                <a:moveTo>
                  <a:pt x="0" y="0"/>
                </a:moveTo>
                <a:lnTo>
                  <a:pt x="8128480" y="0"/>
                </a:lnTo>
                <a:lnTo>
                  <a:pt x="8128480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16250015" y="0"/>
            <a:ext cx="8146684" cy="13716000"/>
          </a:xfrm>
          <a:custGeom>
            <a:avLst/>
            <a:gdLst>
              <a:gd name="connsiteX0" fmla="*/ 0 w 8146684"/>
              <a:gd name="connsiteY0" fmla="*/ 0 h 13716000"/>
              <a:gd name="connsiteX1" fmla="*/ 8146684 w 8146684"/>
              <a:gd name="connsiteY1" fmla="*/ 0 h 13716000"/>
              <a:gd name="connsiteX2" fmla="*/ 8146684 w 8146684"/>
              <a:gd name="connsiteY2" fmla="*/ 13716000 h 13716000"/>
              <a:gd name="connsiteX3" fmla="*/ 0 w 8146684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46684" h="13716000">
                <a:moveTo>
                  <a:pt x="0" y="0"/>
                </a:moveTo>
                <a:lnTo>
                  <a:pt x="8146684" y="0"/>
                </a:lnTo>
                <a:lnTo>
                  <a:pt x="8146684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608722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8128480" cy="12329652"/>
          </a:xfrm>
          <a:custGeom>
            <a:avLst/>
            <a:gdLst>
              <a:gd name="connsiteX0" fmla="*/ 0 w 8128480"/>
              <a:gd name="connsiteY0" fmla="*/ 0 h 13716000"/>
              <a:gd name="connsiteX1" fmla="*/ 8128480 w 8128480"/>
              <a:gd name="connsiteY1" fmla="*/ 0 h 13716000"/>
              <a:gd name="connsiteX2" fmla="*/ 8128480 w 8128480"/>
              <a:gd name="connsiteY2" fmla="*/ 13716000 h 13716000"/>
              <a:gd name="connsiteX3" fmla="*/ 0 w 8128480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28480" h="13716000">
                <a:moveTo>
                  <a:pt x="0" y="0"/>
                </a:moveTo>
                <a:lnTo>
                  <a:pt x="8128480" y="0"/>
                </a:lnTo>
                <a:lnTo>
                  <a:pt x="8128480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8128480" y="0"/>
            <a:ext cx="8128480" cy="12329652"/>
          </a:xfrm>
          <a:custGeom>
            <a:avLst/>
            <a:gdLst>
              <a:gd name="connsiteX0" fmla="*/ 0 w 8128480"/>
              <a:gd name="connsiteY0" fmla="*/ 0 h 13716000"/>
              <a:gd name="connsiteX1" fmla="*/ 8128480 w 8128480"/>
              <a:gd name="connsiteY1" fmla="*/ 0 h 13716000"/>
              <a:gd name="connsiteX2" fmla="*/ 8128480 w 8128480"/>
              <a:gd name="connsiteY2" fmla="*/ 13716000 h 13716000"/>
              <a:gd name="connsiteX3" fmla="*/ 0 w 8128480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28480" h="13716000">
                <a:moveTo>
                  <a:pt x="0" y="0"/>
                </a:moveTo>
                <a:lnTo>
                  <a:pt x="8128480" y="0"/>
                </a:lnTo>
                <a:lnTo>
                  <a:pt x="8128480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16250015" y="0"/>
            <a:ext cx="8146684" cy="12329652"/>
          </a:xfrm>
          <a:custGeom>
            <a:avLst/>
            <a:gdLst>
              <a:gd name="connsiteX0" fmla="*/ 0 w 8146684"/>
              <a:gd name="connsiteY0" fmla="*/ 0 h 13716000"/>
              <a:gd name="connsiteX1" fmla="*/ 8146684 w 8146684"/>
              <a:gd name="connsiteY1" fmla="*/ 0 h 13716000"/>
              <a:gd name="connsiteX2" fmla="*/ 8146684 w 8146684"/>
              <a:gd name="connsiteY2" fmla="*/ 13716000 h 13716000"/>
              <a:gd name="connsiteX3" fmla="*/ 0 w 8146684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46684" h="13716000">
                <a:moveTo>
                  <a:pt x="0" y="0"/>
                </a:moveTo>
                <a:lnTo>
                  <a:pt x="8146684" y="0"/>
                </a:lnTo>
                <a:lnTo>
                  <a:pt x="8146684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374477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174803" y="5246950"/>
            <a:ext cx="2606520" cy="2606520"/>
          </a:xfrm>
          <a:custGeom>
            <a:avLst/>
            <a:gdLst>
              <a:gd name="connsiteX0" fmla="*/ 1303260 w 2606520"/>
              <a:gd name="connsiteY0" fmla="*/ 0 h 2606520"/>
              <a:gd name="connsiteX1" fmla="*/ 2606520 w 2606520"/>
              <a:gd name="connsiteY1" fmla="*/ 0 h 2606520"/>
              <a:gd name="connsiteX2" fmla="*/ 2606520 w 2606520"/>
              <a:gd name="connsiteY2" fmla="*/ 1303260 h 2606520"/>
              <a:gd name="connsiteX3" fmla="*/ 1303260 w 2606520"/>
              <a:gd name="connsiteY3" fmla="*/ 2606520 h 2606520"/>
              <a:gd name="connsiteX4" fmla="*/ 0 w 2606520"/>
              <a:gd name="connsiteY4" fmla="*/ 1303260 h 2606520"/>
              <a:gd name="connsiteX5" fmla="*/ 1303260 w 2606520"/>
              <a:gd name="connsiteY5" fmla="*/ 0 h 2606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06520" h="2606520">
                <a:moveTo>
                  <a:pt x="1303260" y="0"/>
                </a:moveTo>
                <a:lnTo>
                  <a:pt x="2606520" y="0"/>
                </a:lnTo>
                <a:lnTo>
                  <a:pt x="2606520" y="1303260"/>
                </a:lnTo>
                <a:cubicBezTo>
                  <a:pt x="2606520" y="2023031"/>
                  <a:pt x="2023031" y="2606520"/>
                  <a:pt x="1303260" y="2606520"/>
                </a:cubicBezTo>
                <a:cubicBezTo>
                  <a:pt x="583489" y="2606520"/>
                  <a:pt x="0" y="2023031"/>
                  <a:pt x="0" y="1303260"/>
                </a:cubicBezTo>
                <a:cubicBezTo>
                  <a:pt x="0" y="583489"/>
                  <a:pt x="583489" y="0"/>
                  <a:pt x="130326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000"/>
            </a:lvl1pPr>
          </a:lstStyle>
          <a:p>
            <a:endParaRPr lang="de-DE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8131636" y="5246949"/>
            <a:ext cx="2606520" cy="2606520"/>
          </a:xfrm>
          <a:custGeom>
            <a:avLst/>
            <a:gdLst>
              <a:gd name="connsiteX0" fmla="*/ 1303260 w 2606520"/>
              <a:gd name="connsiteY0" fmla="*/ 0 h 2606520"/>
              <a:gd name="connsiteX1" fmla="*/ 2606520 w 2606520"/>
              <a:gd name="connsiteY1" fmla="*/ 0 h 2606520"/>
              <a:gd name="connsiteX2" fmla="*/ 2606520 w 2606520"/>
              <a:gd name="connsiteY2" fmla="*/ 1303260 h 2606520"/>
              <a:gd name="connsiteX3" fmla="*/ 1303260 w 2606520"/>
              <a:gd name="connsiteY3" fmla="*/ 2606520 h 2606520"/>
              <a:gd name="connsiteX4" fmla="*/ 0 w 2606520"/>
              <a:gd name="connsiteY4" fmla="*/ 1303260 h 2606520"/>
              <a:gd name="connsiteX5" fmla="*/ 1303260 w 2606520"/>
              <a:gd name="connsiteY5" fmla="*/ 0 h 2606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06520" h="2606520">
                <a:moveTo>
                  <a:pt x="1303260" y="0"/>
                </a:moveTo>
                <a:lnTo>
                  <a:pt x="2606520" y="0"/>
                </a:lnTo>
                <a:lnTo>
                  <a:pt x="2606520" y="1303260"/>
                </a:lnTo>
                <a:cubicBezTo>
                  <a:pt x="2606520" y="2023031"/>
                  <a:pt x="2023031" y="2606520"/>
                  <a:pt x="1303260" y="2606520"/>
                </a:cubicBezTo>
                <a:cubicBezTo>
                  <a:pt x="583489" y="2606520"/>
                  <a:pt x="0" y="2023031"/>
                  <a:pt x="0" y="1303260"/>
                </a:cubicBezTo>
                <a:cubicBezTo>
                  <a:pt x="0" y="583489"/>
                  <a:pt x="583489" y="0"/>
                  <a:pt x="130326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000"/>
            </a:lvl1pPr>
          </a:lstStyle>
          <a:p>
            <a:endParaRPr lang="de-DE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13249582" y="5246950"/>
            <a:ext cx="2606520" cy="2606520"/>
          </a:xfrm>
          <a:custGeom>
            <a:avLst/>
            <a:gdLst>
              <a:gd name="connsiteX0" fmla="*/ 1303260 w 2606520"/>
              <a:gd name="connsiteY0" fmla="*/ 0 h 2606520"/>
              <a:gd name="connsiteX1" fmla="*/ 2606520 w 2606520"/>
              <a:gd name="connsiteY1" fmla="*/ 0 h 2606520"/>
              <a:gd name="connsiteX2" fmla="*/ 2606520 w 2606520"/>
              <a:gd name="connsiteY2" fmla="*/ 1303260 h 2606520"/>
              <a:gd name="connsiteX3" fmla="*/ 1303260 w 2606520"/>
              <a:gd name="connsiteY3" fmla="*/ 2606520 h 2606520"/>
              <a:gd name="connsiteX4" fmla="*/ 0 w 2606520"/>
              <a:gd name="connsiteY4" fmla="*/ 1303260 h 2606520"/>
              <a:gd name="connsiteX5" fmla="*/ 1303260 w 2606520"/>
              <a:gd name="connsiteY5" fmla="*/ 0 h 2606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06520" h="2606520">
                <a:moveTo>
                  <a:pt x="1303260" y="0"/>
                </a:moveTo>
                <a:lnTo>
                  <a:pt x="2606520" y="0"/>
                </a:lnTo>
                <a:lnTo>
                  <a:pt x="2606520" y="1303260"/>
                </a:lnTo>
                <a:cubicBezTo>
                  <a:pt x="2606520" y="2023031"/>
                  <a:pt x="2023031" y="2606520"/>
                  <a:pt x="1303260" y="2606520"/>
                </a:cubicBezTo>
                <a:cubicBezTo>
                  <a:pt x="583489" y="2606520"/>
                  <a:pt x="0" y="2023031"/>
                  <a:pt x="0" y="1303260"/>
                </a:cubicBezTo>
                <a:cubicBezTo>
                  <a:pt x="0" y="583489"/>
                  <a:pt x="583489" y="0"/>
                  <a:pt x="130326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000"/>
            </a:lvl1pPr>
          </a:lstStyle>
          <a:p>
            <a:endParaRPr lang="de-DE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18254727" y="5246949"/>
            <a:ext cx="2606520" cy="2606520"/>
          </a:xfrm>
          <a:custGeom>
            <a:avLst/>
            <a:gdLst>
              <a:gd name="connsiteX0" fmla="*/ 1303260 w 2606520"/>
              <a:gd name="connsiteY0" fmla="*/ 0 h 2606520"/>
              <a:gd name="connsiteX1" fmla="*/ 2606520 w 2606520"/>
              <a:gd name="connsiteY1" fmla="*/ 0 h 2606520"/>
              <a:gd name="connsiteX2" fmla="*/ 2606520 w 2606520"/>
              <a:gd name="connsiteY2" fmla="*/ 1303260 h 2606520"/>
              <a:gd name="connsiteX3" fmla="*/ 1303260 w 2606520"/>
              <a:gd name="connsiteY3" fmla="*/ 2606520 h 2606520"/>
              <a:gd name="connsiteX4" fmla="*/ 0 w 2606520"/>
              <a:gd name="connsiteY4" fmla="*/ 1303260 h 2606520"/>
              <a:gd name="connsiteX5" fmla="*/ 1303260 w 2606520"/>
              <a:gd name="connsiteY5" fmla="*/ 0 h 2606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06520" h="2606520">
                <a:moveTo>
                  <a:pt x="1303260" y="0"/>
                </a:moveTo>
                <a:lnTo>
                  <a:pt x="2606520" y="0"/>
                </a:lnTo>
                <a:lnTo>
                  <a:pt x="2606520" y="1303260"/>
                </a:lnTo>
                <a:cubicBezTo>
                  <a:pt x="2606520" y="2023031"/>
                  <a:pt x="2023032" y="2606520"/>
                  <a:pt x="1303260" y="2606520"/>
                </a:cubicBezTo>
                <a:cubicBezTo>
                  <a:pt x="583490" y="2606520"/>
                  <a:pt x="0" y="2023031"/>
                  <a:pt x="0" y="1303260"/>
                </a:cubicBezTo>
                <a:cubicBezTo>
                  <a:pt x="0" y="583489"/>
                  <a:pt x="583490" y="0"/>
                  <a:pt x="130326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000"/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515413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2" y="-5188"/>
            <a:ext cx="4029037" cy="8028311"/>
          </a:xfrm>
          <a:custGeom>
            <a:avLst/>
            <a:gdLst>
              <a:gd name="connsiteX0" fmla="*/ 0 w 4029037"/>
              <a:gd name="connsiteY0" fmla="*/ 0 h 8028311"/>
              <a:gd name="connsiteX1" fmla="*/ 4029037 w 4029037"/>
              <a:gd name="connsiteY1" fmla="*/ 0 h 8028311"/>
              <a:gd name="connsiteX2" fmla="*/ 4029037 w 4029037"/>
              <a:gd name="connsiteY2" fmla="*/ 8028311 h 8028311"/>
              <a:gd name="connsiteX3" fmla="*/ 0 w 4029037"/>
              <a:gd name="connsiteY3" fmla="*/ 8028311 h 8028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29037" h="8028311">
                <a:moveTo>
                  <a:pt x="0" y="0"/>
                </a:moveTo>
                <a:lnTo>
                  <a:pt x="4029037" y="0"/>
                </a:lnTo>
                <a:lnTo>
                  <a:pt x="4029037" y="8028311"/>
                </a:lnTo>
                <a:lnTo>
                  <a:pt x="0" y="802831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4062880" y="-5189"/>
            <a:ext cx="4029037" cy="8028244"/>
          </a:xfrm>
          <a:custGeom>
            <a:avLst/>
            <a:gdLst>
              <a:gd name="connsiteX0" fmla="*/ 0 w 4029037"/>
              <a:gd name="connsiteY0" fmla="*/ 0 h 8028244"/>
              <a:gd name="connsiteX1" fmla="*/ 4029037 w 4029037"/>
              <a:gd name="connsiteY1" fmla="*/ 0 h 8028244"/>
              <a:gd name="connsiteX2" fmla="*/ 4029037 w 4029037"/>
              <a:gd name="connsiteY2" fmla="*/ 8028244 h 8028244"/>
              <a:gd name="connsiteX3" fmla="*/ 0 w 4029037"/>
              <a:gd name="connsiteY3" fmla="*/ 8028244 h 8028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29037" h="8028244">
                <a:moveTo>
                  <a:pt x="0" y="0"/>
                </a:moveTo>
                <a:lnTo>
                  <a:pt x="4029037" y="0"/>
                </a:lnTo>
                <a:lnTo>
                  <a:pt x="4029037" y="8028244"/>
                </a:lnTo>
                <a:lnTo>
                  <a:pt x="0" y="802824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2"/>
          </p:nvPr>
        </p:nvSpPr>
        <p:spPr>
          <a:xfrm>
            <a:off x="8125755" y="-5188"/>
            <a:ext cx="4029037" cy="8028311"/>
          </a:xfrm>
          <a:custGeom>
            <a:avLst/>
            <a:gdLst>
              <a:gd name="connsiteX0" fmla="*/ 0 w 4029037"/>
              <a:gd name="connsiteY0" fmla="*/ 0 h 8028311"/>
              <a:gd name="connsiteX1" fmla="*/ 4029037 w 4029037"/>
              <a:gd name="connsiteY1" fmla="*/ 0 h 8028311"/>
              <a:gd name="connsiteX2" fmla="*/ 4029037 w 4029037"/>
              <a:gd name="connsiteY2" fmla="*/ 8028311 h 8028311"/>
              <a:gd name="connsiteX3" fmla="*/ 0 w 4029037"/>
              <a:gd name="connsiteY3" fmla="*/ 8028311 h 8028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29037" h="8028311">
                <a:moveTo>
                  <a:pt x="0" y="0"/>
                </a:moveTo>
                <a:lnTo>
                  <a:pt x="4029037" y="0"/>
                </a:lnTo>
                <a:lnTo>
                  <a:pt x="4029037" y="8028311"/>
                </a:lnTo>
                <a:lnTo>
                  <a:pt x="0" y="802831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3"/>
          </p:nvPr>
        </p:nvSpPr>
        <p:spPr>
          <a:xfrm>
            <a:off x="12188630" y="-5188"/>
            <a:ext cx="4029037" cy="8028311"/>
          </a:xfrm>
          <a:custGeom>
            <a:avLst/>
            <a:gdLst>
              <a:gd name="connsiteX0" fmla="*/ 0 w 4029037"/>
              <a:gd name="connsiteY0" fmla="*/ 0 h 8028311"/>
              <a:gd name="connsiteX1" fmla="*/ 4029037 w 4029037"/>
              <a:gd name="connsiteY1" fmla="*/ 0 h 8028311"/>
              <a:gd name="connsiteX2" fmla="*/ 4029037 w 4029037"/>
              <a:gd name="connsiteY2" fmla="*/ 8028311 h 8028311"/>
              <a:gd name="connsiteX3" fmla="*/ 0 w 4029037"/>
              <a:gd name="connsiteY3" fmla="*/ 8028311 h 8028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29037" h="8028311">
                <a:moveTo>
                  <a:pt x="0" y="0"/>
                </a:moveTo>
                <a:lnTo>
                  <a:pt x="4029037" y="0"/>
                </a:lnTo>
                <a:lnTo>
                  <a:pt x="4029037" y="8028311"/>
                </a:lnTo>
                <a:lnTo>
                  <a:pt x="0" y="802831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4"/>
          </p:nvPr>
        </p:nvSpPr>
        <p:spPr>
          <a:xfrm>
            <a:off x="16251505" y="-5188"/>
            <a:ext cx="4029037" cy="8028311"/>
          </a:xfrm>
          <a:custGeom>
            <a:avLst/>
            <a:gdLst>
              <a:gd name="connsiteX0" fmla="*/ 0 w 4029037"/>
              <a:gd name="connsiteY0" fmla="*/ 0 h 8028311"/>
              <a:gd name="connsiteX1" fmla="*/ 4029037 w 4029037"/>
              <a:gd name="connsiteY1" fmla="*/ 0 h 8028311"/>
              <a:gd name="connsiteX2" fmla="*/ 4029037 w 4029037"/>
              <a:gd name="connsiteY2" fmla="*/ 8028311 h 8028311"/>
              <a:gd name="connsiteX3" fmla="*/ 0 w 4029037"/>
              <a:gd name="connsiteY3" fmla="*/ 8028311 h 8028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29037" h="8028311">
                <a:moveTo>
                  <a:pt x="0" y="0"/>
                </a:moveTo>
                <a:lnTo>
                  <a:pt x="4029037" y="0"/>
                </a:lnTo>
                <a:lnTo>
                  <a:pt x="4029037" y="8028311"/>
                </a:lnTo>
                <a:lnTo>
                  <a:pt x="0" y="802831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15"/>
          </p:nvPr>
        </p:nvSpPr>
        <p:spPr>
          <a:xfrm>
            <a:off x="20314375" y="-5188"/>
            <a:ext cx="4063272" cy="8028311"/>
          </a:xfrm>
          <a:custGeom>
            <a:avLst/>
            <a:gdLst>
              <a:gd name="connsiteX0" fmla="*/ 0 w 4063272"/>
              <a:gd name="connsiteY0" fmla="*/ 0 h 8028311"/>
              <a:gd name="connsiteX1" fmla="*/ 4063272 w 4063272"/>
              <a:gd name="connsiteY1" fmla="*/ 0 h 8028311"/>
              <a:gd name="connsiteX2" fmla="*/ 4063272 w 4063272"/>
              <a:gd name="connsiteY2" fmla="*/ 8028311 h 8028311"/>
              <a:gd name="connsiteX3" fmla="*/ 0 w 4063272"/>
              <a:gd name="connsiteY3" fmla="*/ 8028311 h 8028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272" h="8028311">
                <a:moveTo>
                  <a:pt x="0" y="0"/>
                </a:moveTo>
                <a:lnTo>
                  <a:pt x="4063272" y="0"/>
                </a:lnTo>
                <a:lnTo>
                  <a:pt x="4063272" y="8028311"/>
                </a:lnTo>
                <a:lnTo>
                  <a:pt x="0" y="802831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685948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2" y="-5188"/>
            <a:ext cx="8091915" cy="8028311"/>
          </a:xfrm>
          <a:custGeom>
            <a:avLst/>
            <a:gdLst>
              <a:gd name="connsiteX0" fmla="*/ 0 w 8091915"/>
              <a:gd name="connsiteY0" fmla="*/ 0 h 8028311"/>
              <a:gd name="connsiteX1" fmla="*/ 8091915 w 8091915"/>
              <a:gd name="connsiteY1" fmla="*/ 0 h 8028311"/>
              <a:gd name="connsiteX2" fmla="*/ 8091915 w 8091915"/>
              <a:gd name="connsiteY2" fmla="*/ 8028311 h 8028311"/>
              <a:gd name="connsiteX3" fmla="*/ 0 w 8091915"/>
              <a:gd name="connsiteY3" fmla="*/ 8028311 h 8028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91915" h="8028311">
                <a:moveTo>
                  <a:pt x="0" y="0"/>
                </a:moveTo>
                <a:lnTo>
                  <a:pt x="8091915" y="0"/>
                </a:lnTo>
                <a:lnTo>
                  <a:pt x="8091915" y="8028311"/>
                </a:lnTo>
                <a:lnTo>
                  <a:pt x="0" y="802831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8125754" y="-5188"/>
            <a:ext cx="8091912" cy="8028311"/>
          </a:xfrm>
          <a:custGeom>
            <a:avLst/>
            <a:gdLst>
              <a:gd name="connsiteX0" fmla="*/ 0 w 8091912"/>
              <a:gd name="connsiteY0" fmla="*/ 0 h 8028311"/>
              <a:gd name="connsiteX1" fmla="*/ 8091912 w 8091912"/>
              <a:gd name="connsiteY1" fmla="*/ 0 h 8028311"/>
              <a:gd name="connsiteX2" fmla="*/ 8091912 w 8091912"/>
              <a:gd name="connsiteY2" fmla="*/ 8028311 h 8028311"/>
              <a:gd name="connsiteX3" fmla="*/ 0 w 8091912"/>
              <a:gd name="connsiteY3" fmla="*/ 8028311 h 8028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91912" h="8028311">
                <a:moveTo>
                  <a:pt x="0" y="0"/>
                </a:moveTo>
                <a:lnTo>
                  <a:pt x="8091912" y="0"/>
                </a:lnTo>
                <a:lnTo>
                  <a:pt x="8091912" y="8028311"/>
                </a:lnTo>
                <a:lnTo>
                  <a:pt x="0" y="802831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16251505" y="-5188"/>
            <a:ext cx="8112807" cy="8028311"/>
          </a:xfrm>
          <a:custGeom>
            <a:avLst/>
            <a:gdLst>
              <a:gd name="connsiteX0" fmla="*/ 0 w 8112807"/>
              <a:gd name="connsiteY0" fmla="*/ 0 h 8028311"/>
              <a:gd name="connsiteX1" fmla="*/ 8112807 w 8112807"/>
              <a:gd name="connsiteY1" fmla="*/ 0 h 8028311"/>
              <a:gd name="connsiteX2" fmla="*/ 8112807 w 8112807"/>
              <a:gd name="connsiteY2" fmla="*/ 8028311 h 8028311"/>
              <a:gd name="connsiteX3" fmla="*/ 0 w 8112807"/>
              <a:gd name="connsiteY3" fmla="*/ 8028311 h 8028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12807" h="8028311">
                <a:moveTo>
                  <a:pt x="0" y="0"/>
                </a:moveTo>
                <a:lnTo>
                  <a:pt x="8112807" y="0"/>
                </a:lnTo>
                <a:lnTo>
                  <a:pt x="8112807" y="8028311"/>
                </a:lnTo>
                <a:lnTo>
                  <a:pt x="0" y="802831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166679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15249833" cy="13716000"/>
          </a:xfrm>
          <a:custGeom>
            <a:avLst/>
            <a:gdLst>
              <a:gd name="connsiteX0" fmla="*/ 0 w 15249833"/>
              <a:gd name="connsiteY0" fmla="*/ 0 h 13716000"/>
              <a:gd name="connsiteX1" fmla="*/ 6253878 w 15249833"/>
              <a:gd name="connsiteY1" fmla="*/ 0 h 13716000"/>
              <a:gd name="connsiteX2" fmla="*/ 15249833 w 15249833"/>
              <a:gd name="connsiteY2" fmla="*/ 13716000 h 13716000"/>
              <a:gd name="connsiteX3" fmla="*/ 0 w 15249833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49833" h="13716000">
                <a:moveTo>
                  <a:pt x="0" y="0"/>
                </a:moveTo>
                <a:lnTo>
                  <a:pt x="6253878" y="0"/>
                </a:lnTo>
                <a:lnTo>
                  <a:pt x="15249833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7649315" y="3326423"/>
            <a:ext cx="3637356" cy="3637356"/>
          </a:xfrm>
          <a:custGeom>
            <a:avLst/>
            <a:gdLst>
              <a:gd name="connsiteX0" fmla="*/ 1818678 w 3637356"/>
              <a:gd name="connsiteY0" fmla="*/ 0 h 3637356"/>
              <a:gd name="connsiteX1" fmla="*/ 3637356 w 3637356"/>
              <a:gd name="connsiteY1" fmla="*/ 1818678 h 3637356"/>
              <a:gd name="connsiteX2" fmla="*/ 1818678 w 3637356"/>
              <a:gd name="connsiteY2" fmla="*/ 3637356 h 3637356"/>
              <a:gd name="connsiteX3" fmla="*/ 0 w 3637356"/>
              <a:gd name="connsiteY3" fmla="*/ 1818678 h 3637356"/>
              <a:gd name="connsiteX4" fmla="*/ 1818678 w 3637356"/>
              <a:gd name="connsiteY4" fmla="*/ 0 h 3637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37356" h="3637356">
                <a:moveTo>
                  <a:pt x="1818678" y="0"/>
                </a:moveTo>
                <a:cubicBezTo>
                  <a:pt x="2823106" y="0"/>
                  <a:pt x="3637356" y="814250"/>
                  <a:pt x="3637356" y="1818678"/>
                </a:cubicBezTo>
                <a:cubicBezTo>
                  <a:pt x="3637356" y="2823106"/>
                  <a:pt x="2823106" y="3637356"/>
                  <a:pt x="1818678" y="3637356"/>
                </a:cubicBezTo>
                <a:cubicBezTo>
                  <a:pt x="814250" y="3637356"/>
                  <a:pt x="0" y="2823106"/>
                  <a:pt x="0" y="1818678"/>
                </a:cubicBezTo>
                <a:cubicBezTo>
                  <a:pt x="0" y="814250"/>
                  <a:pt x="814250" y="0"/>
                  <a:pt x="181867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10497521" y="7599527"/>
            <a:ext cx="3637356" cy="3637356"/>
          </a:xfrm>
          <a:custGeom>
            <a:avLst/>
            <a:gdLst>
              <a:gd name="connsiteX0" fmla="*/ 1818678 w 3637356"/>
              <a:gd name="connsiteY0" fmla="*/ 0 h 3637356"/>
              <a:gd name="connsiteX1" fmla="*/ 3637356 w 3637356"/>
              <a:gd name="connsiteY1" fmla="*/ 1818678 h 3637356"/>
              <a:gd name="connsiteX2" fmla="*/ 1818678 w 3637356"/>
              <a:gd name="connsiteY2" fmla="*/ 3637356 h 3637356"/>
              <a:gd name="connsiteX3" fmla="*/ 0 w 3637356"/>
              <a:gd name="connsiteY3" fmla="*/ 1818678 h 3637356"/>
              <a:gd name="connsiteX4" fmla="*/ 1818678 w 3637356"/>
              <a:gd name="connsiteY4" fmla="*/ 0 h 3637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37356" h="3637356">
                <a:moveTo>
                  <a:pt x="1818678" y="0"/>
                </a:moveTo>
                <a:cubicBezTo>
                  <a:pt x="2823106" y="0"/>
                  <a:pt x="3637356" y="814250"/>
                  <a:pt x="3637356" y="1818678"/>
                </a:cubicBezTo>
                <a:cubicBezTo>
                  <a:pt x="3637356" y="2823106"/>
                  <a:pt x="2823106" y="3637356"/>
                  <a:pt x="1818678" y="3637356"/>
                </a:cubicBezTo>
                <a:cubicBezTo>
                  <a:pt x="814250" y="3637356"/>
                  <a:pt x="0" y="2823106"/>
                  <a:pt x="0" y="1818678"/>
                </a:cubicBezTo>
                <a:cubicBezTo>
                  <a:pt x="0" y="814250"/>
                  <a:pt x="814250" y="0"/>
                  <a:pt x="181867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066486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0350036" y="3326424"/>
            <a:ext cx="3637356" cy="3637356"/>
          </a:xfrm>
          <a:custGeom>
            <a:avLst/>
            <a:gdLst>
              <a:gd name="connsiteX0" fmla="*/ 1818678 w 3637356"/>
              <a:gd name="connsiteY0" fmla="*/ 0 h 3637356"/>
              <a:gd name="connsiteX1" fmla="*/ 3637356 w 3637356"/>
              <a:gd name="connsiteY1" fmla="*/ 1818678 h 3637356"/>
              <a:gd name="connsiteX2" fmla="*/ 1818678 w 3637356"/>
              <a:gd name="connsiteY2" fmla="*/ 3637356 h 3637356"/>
              <a:gd name="connsiteX3" fmla="*/ 0 w 3637356"/>
              <a:gd name="connsiteY3" fmla="*/ 1818678 h 3637356"/>
              <a:gd name="connsiteX4" fmla="*/ 1818678 w 3637356"/>
              <a:gd name="connsiteY4" fmla="*/ 0 h 3637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37356" h="3637356">
                <a:moveTo>
                  <a:pt x="1818678" y="0"/>
                </a:moveTo>
                <a:cubicBezTo>
                  <a:pt x="2823106" y="0"/>
                  <a:pt x="3637356" y="814250"/>
                  <a:pt x="3637356" y="1818678"/>
                </a:cubicBezTo>
                <a:cubicBezTo>
                  <a:pt x="3637356" y="2823106"/>
                  <a:pt x="2823106" y="3637356"/>
                  <a:pt x="1818678" y="3637356"/>
                </a:cubicBezTo>
                <a:cubicBezTo>
                  <a:pt x="814250" y="3637356"/>
                  <a:pt x="0" y="2823106"/>
                  <a:pt x="0" y="1818678"/>
                </a:cubicBezTo>
                <a:cubicBezTo>
                  <a:pt x="0" y="814250"/>
                  <a:pt x="814250" y="0"/>
                  <a:pt x="181867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10350037" y="7599528"/>
            <a:ext cx="3637356" cy="3637356"/>
          </a:xfrm>
          <a:custGeom>
            <a:avLst/>
            <a:gdLst>
              <a:gd name="connsiteX0" fmla="*/ 1818678 w 3637356"/>
              <a:gd name="connsiteY0" fmla="*/ 0 h 3637356"/>
              <a:gd name="connsiteX1" fmla="*/ 3637356 w 3637356"/>
              <a:gd name="connsiteY1" fmla="*/ 1818678 h 3637356"/>
              <a:gd name="connsiteX2" fmla="*/ 1818678 w 3637356"/>
              <a:gd name="connsiteY2" fmla="*/ 3637356 h 3637356"/>
              <a:gd name="connsiteX3" fmla="*/ 0 w 3637356"/>
              <a:gd name="connsiteY3" fmla="*/ 1818678 h 3637356"/>
              <a:gd name="connsiteX4" fmla="*/ 1818678 w 3637356"/>
              <a:gd name="connsiteY4" fmla="*/ 0 h 3637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37356" h="3637356">
                <a:moveTo>
                  <a:pt x="1818678" y="0"/>
                </a:moveTo>
                <a:cubicBezTo>
                  <a:pt x="2823106" y="0"/>
                  <a:pt x="3637356" y="814250"/>
                  <a:pt x="3637356" y="1818678"/>
                </a:cubicBezTo>
                <a:cubicBezTo>
                  <a:pt x="3637356" y="2823106"/>
                  <a:pt x="2823106" y="3637356"/>
                  <a:pt x="1818678" y="3637356"/>
                </a:cubicBezTo>
                <a:cubicBezTo>
                  <a:pt x="814250" y="3637356"/>
                  <a:pt x="0" y="2823106"/>
                  <a:pt x="0" y="1818678"/>
                </a:cubicBezTo>
                <a:cubicBezTo>
                  <a:pt x="0" y="814250"/>
                  <a:pt x="814250" y="0"/>
                  <a:pt x="181867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731063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2256501" y="3457931"/>
            <a:ext cx="3812704" cy="3136012"/>
          </a:xfrm>
          <a:custGeom>
            <a:avLst/>
            <a:gdLst>
              <a:gd name="connsiteX0" fmla="*/ 3811322 w 3812704"/>
              <a:gd name="connsiteY0" fmla="*/ 0 h 3136012"/>
              <a:gd name="connsiteX1" fmla="*/ 3812704 w 3812704"/>
              <a:gd name="connsiteY1" fmla="*/ 3134332 h 3136012"/>
              <a:gd name="connsiteX2" fmla="*/ 1382 w 3812704"/>
              <a:gd name="connsiteY2" fmla="*/ 3136012 h 3136012"/>
              <a:gd name="connsiteX3" fmla="*/ 0 w 3812704"/>
              <a:gd name="connsiteY3" fmla="*/ 1680 h 3136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2704" h="3136012">
                <a:moveTo>
                  <a:pt x="3811322" y="0"/>
                </a:moveTo>
                <a:lnTo>
                  <a:pt x="3812704" y="3134332"/>
                </a:lnTo>
                <a:lnTo>
                  <a:pt x="1382" y="3136012"/>
                </a:lnTo>
                <a:lnTo>
                  <a:pt x="0" y="16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2894559" y="3457932"/>
            <a:ext cx="3812702" cy="3136012"/>
          </a:xfrm>
          <a:custGeom>
            <a:avLst/>
            <a:gdLst>
              <a:gd name="connsiteX0" fmla="*/ 3811321 w 3812702"/>
              <a:gd name="connsiteY0" fmla="*/ 0 h 3136012"/>
              <a:gd name="connsiteX1" fmla="*/ 3812702 w 3812702"/>
              <a:gd name="connsiteY1" fmla="*/ 3134332 h 3136012"/>
              <a:gd name="connsiteX2" fmla="*/ 1381 w 3812702"/>
              <a:gd name="connsiteY2" fmla="*/ 3136012 h 3136012"/>
              <a:gd name="connsiteX3" fmla="*/ 0 w 3812702"/>
              <a:gd name="connsiteY3" fmla="*/ 1680 h 3136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2702" h="3136012">
                <a:moveTo>
                  <a:pt x="3811321" y="0"/>
                </a:moveTo>
                <a:lnTo>
                  <a:pt x="3812702" y="3134332"/>
                </a:lnTo>
                <a:lnTo>
                  <a:pt x="1381" y="3136012"/>
                </a:lnTo>
                <a:lnTo>
                  <a:pt x="0" y="16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2"/>
          </p:nvPr>
        </p:nvSpPr>
        <p:spPr>
          <a:xfrm>
            <a:off x="2250387" y="8095064"/>
            <a:ext cx="3812704" cy="3136012"/>
          </a:xfrm>
          <a:custGeom>
            <a:avLst/>
            <a:gdLst>
              <a:gd name="connsiteX0" fmla="*/ 3811322 w 3812704"/>
              <a:gd name="connsiteY0" fmla="*/ 0 h 3136012"/>
              <a:gd name="connsiteX1" fmla="*/ 3812704 w 3812704"/>
              <a:gd name="connsiteY1" fmla="*/ 3134332 h 3136012"/>
              <a:gd name="connsiteX2" fmla="*/ 1382 w 3812704"/>
              <a:gd name="connsiteY2" fmla="*/ 3136012 h 3136012"/>
              <a:gd name="connsiteX3" fmla="*/ 0 w 3812704"/>
              <a:gd name="connsiteY3" fmla="*/ 1680 h 3136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2704" h="3136012">
                <a:moveTo>
                  <a:pt x="3811322" y="0"/>
                </a:moveTo>
                <a:lnTo>
                  <a:pt x="3812704" y="3134332"/>
                </a:lnTo>
                <a:lnTo>
                  <a:pt x="1382" y="3136012"/>
                </a:lnTo>
                <a:lnTo>
                  <a:pt x="0" y="16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3"/>
          </p:nvPr>
        </p:nvSpPr>
        <p:spPr>
          <a:xfrm>
            <a:off x="12888444" y="8095063"/>
            <a:ext cx="3812702" cy="3136012"/>
          </a:xfrm>
          <a:custGeom>
            <a:avLst/>
            <a:gdLst>
              <a:gd name="connsiteX0" fmla="*/ 3811321 w 3812702"/>
              <a:gd name="connsiteY0" fmla="*/ 0 h 3136012"/>
              <a:gd name="connsiteX1" fmla="*/ 3812702 w 3812702"/>
              <a:gd name="connsiteY1" fmla="*/ 3134332 h 3136012"/>
              <a:gd name="connsiteX2" fmla="*/ 1381 w 3812702"/>
              <a:gd name="connsiteY2" fmla="*/ 3136012 h 3136012"/>
              <a:gd name="connsiteX3" fmla="*/ 0 w 3812702"/>
              <a:gd name="connsiteY3" fmla="*/ 1680 h 3136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2702" h="3136012">
                <a:moveTo>
                  <a:pt x="3811321" y="0"/>
                </a:moveTo>
                <a:lnTo>
                  <a:pt x="3812702" y="3134332"/>
                </a:lnTo>
                <a:lnTo>
                  <a:pt x="1381" y="3136012"/>
                </a:lnTo>
                <a:lnTo>
                  <a:pt x="0" y="16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991594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ockup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hape 689"/>
          <p:cNvPicPr preferRelativeResize="0"/>
          <p:nvPr/>
        </p:nvPicPr>
        <p:blipFill rotWithShape="1">
          <a:blip r:embed="rId2">
            <a:alphaModFix/>
          </a:blip>
          <a:srcRect l="4792" r="4791"/>
          <a:stretch/>
        </p:blipFill>
        <p:spPr>
          <a:xfrm>
            <a:off x="14737430" y="3587633"/>
            <a:ext cx="7457796" cy="641947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Picture Placeholder 8"/>
          <p:cNvSpPr>
            <a:spLocks noGrp="1"/>
          </p:cNvSpPr>
          <p:nvPr userDrawn="1">
            <p:ph type="pic" sz="quarter" idx="10"/>
          </p:nvPr>
        </p:nvSpPr>
        <p:spPr>
          <a:xfrm>
            <a:off x="-1" y="-1"/>
            <a:ext cx="15249833" cy="13716000"/>
          </a:xfrm>
          <a:custGeom>
            <a:avLst/>
            <a:gdLst>
              <a:gd name="connsiteX0" fmla="*/ 0 w 15249833"/>
              <a:gd name="connsiteY0" fmla="*/ 0 h 13716000"/>
              <a:gd name="connsiteX1" fmla="*/ 6253878 w 15249833"/>
              <a:gd name="connsiteY1" fmla="*/ 0 h 13716000"/>
              <a:gd name="connsiteX2" fmla="*/ 15249833 w 15249833"/>
              <a:gd name="connsiteY2" fmla="*/ 13716000 h 13716000"/>
              <a:gd name="connsiteX3" fmla="*/ 0 w 15249833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49833" h="13716000">
                <a:moveTo>
                  <a:pt x="0" y="0"/>
                </a:moveTo>
                <a:lnTo>
                  <a:pt x="6253878" y="0"/>
                </a:lnTo>
                <a:lnTo>
                  <a:pt x="15249833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15702710" y="4774459"/>
            <a:ext cx="5466718" cy="3385624"/>
          </a:xfrm>
          <a:custGeom>
            <a:avLst/>
            <a:gdLst>
              <a:gd name="connsiteX0" fmla="*/ 0 w 5466718"/>
              <a:gd name="connsiteY0" fmla="*/ 0 h 3385624"/>
              <a:gd name="connsiteX1" fmla="*/ 5466718 w 5466718"/>
              <a:gd name="connsiteY1" fmla="*/ 0 h 3385624"/>
              <a:gd name="connsiteX2" fmla="*/ 5466718 w 5466718"/>
              <a:gd name="connsiteY2" fmla="*/ 3385624 h 3385624"/>
              <a:gd name="connsiteX3" fmla="*/ 0 w 5466718"/>
              <a:gd name="connsiteY3" fmla="*/ 3385624 h 33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66718" h="3385624">
                <a:moveTo>
                  <a:pt x="0" y="0"/>
                </a:moveTo>
                <a:lnTo>
                  <a:pt x="5466718" y="0"/>
                </a:lnTo>
                <a:lnTo>
                  <a:pt x="5466718" y="3385624"/>
                </a:lnTo>
                <a:lnTo>
                  <a:pt x="0" y="33856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50985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9164243" y="4006375"/>
            <a:ext cx="5889960" cy="5889960"/>
          </a:xfrm>
          <a:custGeom>
            <a:avLst/>
            <a:gdLst>
              <a:gd name="connsiteX0" fmla="*/ 2944980 w 5889960"/>
              <a:gd name="connsiteY0" fmla="*/ 0 h 5889960"/>
              <a:gd name="connsiteX1" fmla="*/ 5889960 w 5889960"/>
              <a:gd name="connsiteY1" fmla="*/ 2944980 h 5889960"/>
              <a:gd name="connsiteX2" fmla="*/ 2944980 w 5889960"/>
              <a:gd name="connsiteY2" fmla="*/ 5889960 h 5889960"/>
              <a:gd name="connsiteX3" fmla="*/ 0 w 5889960"/>
              <a:gd name="connsiteY3" fmla="*/ 2944980 h 5889960"/>
              <a:gd name="connsiteX4" fmla="*/ 2944980 w 5889960"/>
              <a:gd name="connsiteY4" fmla="*/ 0 h 5889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89960" h="5889960">
                <a:moveTo>
                  <a:pt x="2944980" y="0"/>
                </a:moveTo>
                <a:cubicBezTo>
                  <a:pt x="4571448" y="0"/>
                  <a:pt x="5889960" y="1318512"/>
                  <a:pt x="5889960" y="2944980"/>
                </a:cubicBezTo>
                <a:cubicBezTo>
                  <a:pt x="5889960" y="4571448"/>
                  <a:pt x="4571448" y="5889960"/>
                  <a:pt x="2944980" y="5889960"/>
                </a:cubicBezTo>
                <a:cubicBezTo>
                  <a:pt x="1318512" y="5889960"/>
                  <a:pt x="0" y="4571448"/>
                  <a:pt x="0" y="2944980"/>
                </a:cubicBezTo>
                <a:cubicBezTo>
                  <a:pt x="0" y="1318512"/>
                  <a:pt x="1318512" y="0"/>
                  <a:pt x="294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134479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ockup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-2" y="0"/>
            <a:ext cx="15249834" cy="13716000"/>
          </a:xfrm>
          <a:custGeom>
            <a:avLst/>
            <a:gdLst>
              <a:gd name="connsiteX0" fmla="*/ 0 w 15249834"/>
              <a:gd name="connsiteY0" fmla="*/ 0 h 13716000"/>
              <a:gd name="connsiteX1" fmla="*/ 6253879 w 15249834"/>
              <a:gd name="connsiteY1" fmla="*/ 0 h 13716000"/>
              <a:gd name="connsiteX2" fmla="*/ 15249834 w 15249834"/>
              <a:gd name="connsiteY2" fmla="*/ 13716000 h 13716000"/>
              <a:gd name="connsiteX3" fmla="*/ 0 w 15249834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49834" h="13716000">
                <a:moveTo>
                  <a:pt x="0" y="0"/>
                </a:moveTo>
                <a:lnTo>
                  <a:pt x="6253879" y="0"/>
                </a:lnTo>
                <a:lnTo>
                  <a:pt x="15249834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pic>
        <p:nvPicPr>
          <p:cNvPr id="5" name="Shape 689"/>
          <p:cNvPicPr preferRelativeResize="0"/>
          <p:nvPr/>
        </p:nvPicPr>
        <p:blipFill rotWithShape="1">
          <a:blip r:embed="rId2">
            <a:alphaModFix/>
          </a:blip>
          <a:srcRect l="4792" r="4791"/>
          <a:stretch/>
        </p:blipFill>
        <p:spPr>
          <a:xfrm>
            <a:off x="8452028" y="3971094"/>
            <a:ext cx="7457796" cy="641947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9417307" y="5157919"/>
            <a:ext cx="5466718" cy="3385624"/>
          </a:xfrm>
          <a:custGeom>
            <a:avLst/>
            <a:gdLst>
              <a:gd name="connsiteX0" fmla="*/ 0 w 5466718"/>
              <a:gd name="connsiteY0" fmla="*/ 0 h 3385624"/>
              <a:gd name="connsiteX1" fmla="*/ 5466718 w 5466718"/>
              <a:gd name="connsiteY1" fmla="*/ 0 h 3385624"/>
              <a:gd name="connsiteX2" fmla="*/ 5466718 w 5466718"/>
              <a:gd name="connsiteY2" fmla="*/ 3385624 h 3385624"/>
              <a:gd name="connsiteX3" fmla="*/ 0 w 5466718"/>
              <a:gd name="connsiteY3" fmla="*/ 3385624 h 33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66718" h="3385624">
                <a:moveTo>
                  <a:pt x="0" y="0"/>
                </a:moveTo>
                <a:lnTo>
                  <a:pt x="5466718" y="0"/>
                </a:lnTo>
                <a:lnTo>
                  <a:pt x="5466718" y="3385624"/>
                </a:lnTo>
                <a:lnTo>
                  <a:pt x="0" y="33856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681736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ockup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689"/>
          <p:cNvPicPr preferRelativeResize="0"/>
          <p:nvPr/>
        </p:nvPicPr>
        <p:blipFill rotWithShape="1">
          <a:blip r:embed="rId2">
            <a:alphaModFix/>
          </a:blip>
          <a:srcRect l="4792" r="4791"/>
          <a:stretch/>
        </p:blipFill>
        <p:spPr>
          <a:xfrm>
            <a:off x="8439404" y="2856314"/>
            <a:ext cx="7457796" cy="641947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9404683" y="4043139"/>
            <a:ext cx="5466718" cy="3385624"/>
          </a:xfrm>
          <a:custGeom>
            <a:avLst/>
            <a:gdLst>
              <a:gd name="connsiteX0" fmla="*/ 0 w 5466718"/>
              <a:gd name="connsiteY0" fmla="*/ 0 h 3385624"/>
              <a:gd name="connsiteX1" fmla="*/ 5466718 w 5466718"/>
              <a:gd name="connsiteY1" fmla="*/ 0 h 3385624"/>
              <a:gd name="connsiteX2" fmla="*/ 5466718 w 5466718"/>
              <a:gd name="connsiteY2" fmla="*/ 3385624 h 3385624"/>
              <a:gd name="connsiteX3" fmla="*/ 0 w 5466718"/>
              <a:gd name="connsiteY3" fmla="*/ 3385624 h 33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66718" h="3385624">
                <a:moveTo>
                  <a:pt x="0" y="0"/>
                </a:moveTo>
                <a:lnTo>
                  <a:pt x="5466718" y="0"/>
                </a:lnTo>
                <a:lnTo>
                  <a:pt x="5466718" y="3385624"/>
                </a:lnTo>
                <a:lnTo>
                  <a:pt x="0" y="33856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846747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ockup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9404683" y="5223009"/>
            <a:ext cx="5466718" cy="3385624"/>
          </a:xfrm>
          <a:custGeom>
            <a:avLst/>
            <a:gdLst>
              <a:gd name="connsiteX0" fmla="*/ 0 w 5466718"/>
              <a:gd name="connsiteY0" fmla="*/ 0 h 3385624"/>
              <a:gd name="connsiteX1" fmla="*/ 5466718 w 5466718"/>
              <a:gd name="connsiteY1" fmla="*/ 0 h 3385624"/>
              <a:gd name="connsiteX2" fmla="*/ 5466718 w 5466718"/>
              <a:gd name="connsiteY2" fmla="*/ 3385624 h 3385624"/>
              <a:gd name="connsiteX3" fmla="*/ 0 w 5466718"/>
              <a:gd name="connsiteY3" fmla="*/ 3385624 h 33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66718" h="3385624">
                <a:moveTo>
                  <a:pt x="0" y="0"/>
                </a:moveTo>
                <a:lnTo>
                  <a:pt x="5466718" y="0"/>
                </a:lnTo>
                <a:lnTo>
                  <a:pt x="5466718" y="3385624"/>
                </a:lnTo>
                <a:lnTo>
                  <a:pt x="0" y="33856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677110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ockup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9610237" y="3605072"/>
            <a:ext cx="5177994" cy="3089028"/>
          </a:xfrm>
          <a:custGeom>
            <a:avLst/>
            <a:gdLst>
              <a:gd name="connsiteX0" fmla="*/ 0 w 5177994"/>
              <a:gd name="connsiteY0" fmla="*/ 0 h 3089028"/>
              <a:gd name="connsiteX1" fmla="*/ 5177994 w 5177994"/>
              <a:gd name="connsiteY1" fmla="*/ 0 h 3089028"/>
              <a:gd name="connsiteX2" fmla="*/ 5177994 w 5177994"/>
              <a:gd name="connsiteY2" fmla="*/ 3089028 h 3089028"/>
              <a:gd name="connsiteX3" fmla="*/ 0 w 5177994"/>
              <a:gd name="connsiteY3" fmla="*/ 3089028 h 3089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7994" h="3089028">
                <a:moveTo>
                  <a:pt x="0" y="0"/>
                </a:moveTo>
                <a:lnTo>
                  <a:pt x="5177994" y="0"/>
                </a:lnTo>
                <a:lnTo>
                  <a:pt x="5177994" y="3089028"/>
                </a:lnTo>
                <a:lnTo>
                  <a:pt x="0" y="308902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838932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ockup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769600" y="4343170"/>
            <a:ext cx="2946400" cy="5322180"/>
          </a:xfrm>
          <a:custGeom>
            <a:avLst/>
            <a:gdLst>
              <a:gd name="connsiteX0" fmla="*/ 0 w 2946400"/>
              <a:gd name="connsiteY0" fmla="*/ 0 h 5322180"/>
              <a:gd name="connsiteX1" fmla="*/ 2946400 w 2946400"/>
              <a:gd name="connsiteY1" fmla="*/ 0 h 5322180"/>
              <a:gd name="connsiteX2" fmla="*/ 2946400 w 2946400"/>
              <a:gd name="connsiteY2" fmla="*/ 5322180 h 5322180"/>
              <a:gd name="connsiteX3" fmla="*/ 0 w 2946400"/>
              <a:gd name="connsiteY3" fmla="*/ 5322180 h 5322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6400" h="5322180">
                <a:moveTo>
                  <a:pt x="0" y="0"/>
                </a:moveTo>
                <a:lnTo>
                  <a:pt x="2946400" y="0"/>
                </a:lnTo>
                <a:lnTo>
                  <a:pt x="2946400" y="5322180"/>
                </a:lnTo>
                <a:lnTo>
                  <a:pt x="0" y="53221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51208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Mockup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4880456" y="4275601"/>
            <a:ext cx="3712344" cy="4975974"/>
          </a:xfrm>
          <a:custGeom>
            <a:avLst/>
            <a:gdLst>
              <a:gd name="connsiteX0" fmla="*/ 0 w 3712344"/>
              <a:gd name="connsiteY0" fmla="*/ 0 h 4975974"/>
              <a:gd name="connsiteX1" fmla="*/ 3712344 w 3712344"/>
              <a:gd name="connsiteY1" fmla="*/ 0 h 4975974"/>
              <a:gd name="connsiteX2" fmla="*/ 3712344 w 3712344"/>
              <a:gd name="connsiteY2" fmla="*/ 4975974 h 4975974"/>
              <a:gd name="connsiteX3" fmla="*/ 0 w 3712344"/>
              <a:gd name="connsiteY3" fmla="*/ 4975974 h 4975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12344" h="4975974">
                <a:moveTo>
                  <a:pt x="0" y="0"/>
                </a:moveTo>
                <a:lnTo>
                  <a:pt x="3712344" y="0"/>
                </a:lnTo>
                <a:lnTo>
                  <a:pt x="3712344" y="4975974"/>
                </a:lnTo>
                <a:lnTo>
                  <a:pt x="0" y="497597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-1" y="-1"/>
            <a:ext cx="15249833" cy="13716000"/>
          </a:xfrm>
          <a:custGeom>
            <a:avLst/>
            <a:gdLst>
              <a:gd name="connsiteX0" fmla="*/ 0 w 15249833"/>
              <a:gd name="connsiteY0" fmla="*/ 0 h 13716000"/>
              <a:gd name="connsiteX1" fmla="*/ 6253878 w 15249833"/>
              <a:gd name="connsiteY1" fmla="*/ 0 h 13716000"/>
              <a:gd name="connsiteX2" fmla="*/ 15249833 w 15249833"/>
              <a:gd name="connsiteY2" fmla="*/ 13716000 h 13716000"/>
              <a:gd name="connsiteX3" fmla="*/ 0 w 15249833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49833" h="13716000">
                <a:moveTo>
                  <a:pt x="0" y="0"/>
                </a:moveTo>
                <a:lnTo>
                  <a:pt x="6253878" y="0"/>
                </a:lnTo>
                <a:lnTo>
                  <a:pt x="15249833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128354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934700" y="3694467"/>
            <a:ext cx="2628900" cy="3526783"/>
          </a:xfrm>
          <a:custGeom>
            <a:avLst/>
            <a:gdLst>
              <a:gd name="connsiteX0" fmla="*/ 0 w 2628900"/>
              <a:gd name="connsiteY0" fmla="*/ 0 h 3526783"/>
              <a:gd name="connsiteX1" fmla="*/ 2628900 w 2628900"/>
              <a:gd name="connsiteY1" fmla="*/ 0 h 3526783"/>
              <a:gd name="connsiteX2" fmla="*/ 2628900 w 2628900"/>
              <a:gd name="connsiteY2" fmla="*/ 3526783 h 3526783"/>
              <a:gd name="connsiteX3" fmla="*/ 0 w 2628900"/>
              <a:gd name="connsiteY3" fmla="*/ 3526783 h 3526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8900" h="3526783">
                <a:moveTo>
                  <a:pt x="0" y="0"/>
                </a:moveTo>
                <a:lnTo>
                  <a:pt x="2628900" y="0"/>
                </a:lnTo>
                <a:lnTo>
                  <a:pt x="2628900" y="3526783"/>
                </a:lnTo>
                <a:lnTo>
                  <a:pt x="0" y="352678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059529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-1" y="-1"/>
            <a:ext cx="15249833" cy="13716000"/>
          </a:xfrm>
          <a:custGeom>
            <a:avLst/>
            <a:gdLst>
              <a:gd name="connsiteX0" fmla="*/ 0 w 15249833"/>
              <a:gd name="connsiteY0" fmla="*/ 0 h 13716000"/>
              <a:gd name="connsiteX1" fmla="*/ 6253878 w 15249833"/>
              <a:gd name="connsiteY1" fmla="*/ 0 h 13716000"/>
              <a:gd name="connsiteX2" fmla="*/ 15249833 w 15249833"/>
              <a:gd name="connsiteY2" fmla="*/ 13716000 h 13716000"/>
              <a:gd name="connsiteX3" fmla="*/ 0 w 15249833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49833" h="13716000">
                <a:moveTo>
                  <a:pt x="0" y="0"/>
                </a:moveTo>
                <a:lnTo>
                  <a:pt x="6253878" y="0"/>
                </a:lnTo>
                <a:lnTo>
                  <a:pt x="15249833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17703800" y="4991101"/>
            <a:ext cx="1305548" cy="3958082"/>
          </a:xfrm>
          <a:custGeom>
            <a:avLst/>
            <a:gdLst>
              <a:gd name="connsiteX0" fmla="*/ 0 w 2232361"/>
              <a:gd name="connsiteY0" fmla="*/ 0 h 3958082"/>
              <a:gd name="connsiteX1" fmla="*/ 2232361 w 2232361"/>
              <a:gd name="connsiteY1" fmla="*/ 0 h 3958082"/>
              <a:gd name="connsiteX2" fmla="*/ 2232361 w 2232361"/>
              <a:gd name="connsiteY2" fmla="*/ 3958082 h 3958082"/>
              <a:gd name="connsiteX3" fmla="*/ 0 w 2232361"/>
              <a:gd name="connsiteY3" fmla="*/ 3958082 h 3958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32361" h="3958082">
                <a:moveTo>
                  <a:pt x="0" y="0"/>
                </a:moveTo>
                <a:lnTo>
                  <a:pt x="2232361" y="0"/>
                </a:lnTo>
                <a:lnTo>
                  <a:pt x="2232361" y="3958082"/>
                </a:lnTo>
                <a:lnTo>
                  <a:pt x="0" y="395808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14833599" y="4593083"/>
            <a:ext cx="2667000" cy="4728717"/>
          </a:xfrm>
          <a:custGeom>
            <a:avLst/>
            <a:gdLst>
              <a:gd name="connsiteX0" fmla="*/ 0 w 2667000"/>
              <a:gd name="connsiteY0" fmla="*/ 0 h 4728717"/>
              <a:gd name="connsiteX1" fmla="*/ 2667000 w 2667000"/>
              <a:gd name="connsiteY1" fmla="*/ 0 h 4728717"/>
              <a:gd name="connsiteX2" fmla="*/ 2667000 w 2667000"/>
              <a:gd name="connsiteY2" fmla="*/ 4728717 h 4728717"/>
              <a:gd name="connsiteX3" fmla="*/ 0 w 2667000"/>
              <a:gd name="connsiteY3" fmla="*/ 4728717 h 4728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7000" h="4728717">
                <a:moveTo>
                  <a:pt x="0" y="0"/>
                </a:moveTo>
                <a:lnTo>
                  <a:pt x="2667000" y="0"/>
                </a:lnTo>
                <a:lnTo>
                  <a:pt x="2667000" y="4728717"/>
                </a:lnTo>
                <a:lnTo>
                  <a:pt x="0" y="472871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44936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7" descr="iPhone6_mockup_front_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134" y="3172638"/>
            <a:ext cx="2989272" cy="4675773"/>
          </a:xfrm>
          <a:prstGeom prst="rect">
            <a:avLst/>
          </a:prstGeom>
        </p:spPr>
      </p:pic>
      <p:pic>
        <p:nvPicPr>
          <p:cNvPr id="4" name="Picture 87" descr="iPhone6_mockup_front_white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388" y="2745201"/>
            <a:ext cx="3535803" cy="5530646"/>
          </a:xfrm>
          <a:prstGeom prst="rect">
            <a:avLst/>
          </a:prstGeom>
        </p:spPr>
      </p:pic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12674600" y="3916930"/>
            <a:ext cx="1046206" cy="3171824"/>
          </a:xfrm>
          <a:custGeom>
            <a:avLst/>
            <a:gdLst>
              <a:gd name="connsiteX0" fmla="*/ 0 w 2232361"/>
              <a:gd name="connsiteY0" fmla="*/ 0 h 3958082"/>
              <a:gd name="connsiteX1" fmla="*/ 2232361 w 2232361"/>
              <a:gd name="connsiteY1" fmla="*/ 0 h 3958082"/>
              <a:gd name="connsiteX2" fmla="*/ 2232361 w 2232361"/>
              <a:gd name="connsiteY2" fmla="*/ 3958082 h 3958082"/>
              <a:gd name="connsiteX3" fmla="*/ 0 w 2232361"/>
              <a:gd name="connsiteY3" fmla="*/ 3958082 h 3958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32361" h="3958082">
                <a:moveTo>
                  <a:pt x="0" y="0"/>
                </a:moveTo>
                <a:lnTo>
                  <a:pt x="2232361" y="0"/>
                </a:lnTo>
                <a:lnTo>
                  <a:pt x="2232361" y="3958082"/>
                </a:lnTo>
                <a:lnTo>
                  <a:pt x="0" y="395808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10442574" y="3631058"/>
            <a:ext cx="2111376" cy="3743569"/>
          </a:xfrm>
          <a:custGeom>
            <a:avLst/>
            <a:gdLst>
              <a:gd name="connsiteX0" fmla="*/ 0 w 2667000"/>
              <a:gd name="connsiteY0" fmla="*/ 0 h 4728717"/>
              <a:gd name="connsiteX1" fmla="*/ 2667000 w 2667000"/>
              <a:gd name="connsiteY1" fmla="*/ 0 h 4728717"/>
              <a:gd name="connsiteX2" fmla="*/ 2667000 w 2667000"/>
              <a:gd name="connsiteY2" fmla="*/ 4728717 h 4728717"/>
              <a:gd name="connsiteX3" fmla="*/ 0 w 2667000"/>
              <a:gd name="connsiteY3" fmla="*/ 4728717 h 4728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7000" h="4728717">
                <a:moveTo>
                  <a:pt x="0" y="0"/>
                </a:moveTo>
                <a:lnTo>
                  <a:pt x="2667000" y="0"/>
                </a:lnTo>
                <a:lnTo>
                  <a:pt x="2667000" y="4728717"/>
                </a:lnTo>
                <a:lnTo>
                  <a:pt x="0" y="472871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507906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9536902" y="3400351"/>
            <a:ext cx="5223472" cy="3146511"/>
          </a:xfrm>
          <a:custGeom>
            <a:avLst/>
            <a:gdLst>
              <a:gd name="connsiteX0" fmla="*/ 0 w 5223472"/>
              <a:gd name="connsiteY0" fmla="*/ 0 h 3146511"/>
              <a:gd name="connsiteX1" fmla="*/ 5223472 w 5223472"/>
              <a:gd name="connsiteY1" fmla="*/ 0 h 3146511"/>
              <a:gd name="connsiteX2" fmla="*/ 5223472 w 5223472"/>
              <a:gd name="connsiteY2" fmla="*/ 3146511 h 3146511"/>
              <a:gd name="connsiteX3" fmla="*/ 0 w 5223472"/>
              <a:gd name="connsiteY3" fmla="*/ 3146511 h 3146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23472" h="3146511">
                <a:moveTo>
                  <a:pt x="0" y="0"/>
                </a:moveTo>
                <a:lnTo>
                  <a:pt x="5223472" y="0"/>
                </a:lnTo>
                <a:lnTo>
                  <a:pt x="5223472" y="3146511"/>
                </a:lnTo>
                <a:lnTo>
                  <a:pt x="0" y="314651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6184912" y="3987988"/>
            <a:ext cx="3051658" cy="2361481"/>
          </a:xfrm>
          <a:custGeom>
            <a:avLst/>
            <a:gdLst>
              <a:gd name="connsiteX0" fmla="*/ 0 w 3051658"/>
              <a:gd name="connsiteY0" fmla="*/ 0 h 2361481"/>
              <a:gd name="connsiteX1" fmla="*/ 3051658 w 3051658"/>
              <a:gd name="connsiteY1" fmla="*/ 0 h 2361481"/>
              <a:gd name="connsiteX2" fmla="*/ 3051658 w 3051658"/>
              <a:gd name="connsiteY2" fmla="*/ 2361481 h 2361481"/>
              <a:gd name="connsiteX3" fmla="*/ 0 w 3051658"/>
              <a:gd name="connsiteY3" fmla="*/ 2361481 h 2361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51658" h="2361481">
                <a:moveTo>
                  <a:pt x="0" y="0"/>
                </a:moveTo>
                <a:lnTo>
                  <a:pt x="3051658" y="0"/>
                </a:lnTo>
                <a:lnTo>
                  <a:pt x="3051658" y="2361481"/>
                </a:lnTo>
                <a:lnTo>
                  <a:pt x="0" y="236148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15060705" y="3987988"/>
            <a:ext cx="3038018" cy="2361481"/>
          </a:xfrm>
          <a:custGeom>
            <a:avLst/>
            <a:gdLst>
              <a:gd name="connsiteX0" fmla="*/ 0 w 3038018"/>
              <a:gd name="connsiteY0" fmla="*/ 0 h 2361481"/>
              <a:gd name="connsiteX1" fmla="*/ 3038018 w 3038018"/>
              <a:gd name="connsiteY1" fmla="*/ 0 h 2361481"/>
              <a:gd name="connsiteX2" fmla="*/ 3038018 w 3038018"/>
              <a:gd name="connsiteY2" fmla="*/ 2361481 h 2361481"/>
              <a:gd name="connsiteX3" fmla="*/ 0 w 3038018"/>
              <a:gd name="connsiteY3" fmla="*/ 2361481 h 2361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38018" h="2361481">
                <a:moveTo>
                  <a:pt x="0" y="0"/>
                </a:moveTo>
                <a:lnTo>
                  <a:pt x="3038018" y="0"/>
                </a:lnTo>
                <a:lnTo>
                  <a:pt x="3038018" y="2361481"/>
                </a:lnTo>
                <a:lnTo>
                  <a:pt x="0" y="236148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81199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709553" y="4271848"/>
            <a:ext cx="5889960" cy="5889960"/>
          </a:xfrm>
          <a:custGeom>
            <a:avLst/>
            <a:gdLst>
              <a:gd name="connsiteX0" fmla="*/ 2944980 w 5889960"/>
              <a:gd name="connsiteY0" fmla="*/ 0 h 5889960"/>
              <a:gd name="connsiteX1" fmla="*/ 5889960 w 5889960"/>
              <a:gd name="connsiteY1" fmla="*/ 2944980 h 5889960"/>
              <a:gd name="connsiteX2" fmla="*/ 2944980 w 5889960"/>
              <a:gd name="connsiteY2" fmla="*/ 5889960 h 5889960"/>
              <a:gd name="connsiteX3" fmla="*/ 0 w 5889960"/>
              <a:gd name="connsiteY3" fmla="*/ 2944980 h 5889960"/>
              <a:gd name="connsiteX4" fmla="*/ 2944980 w 5889960"/>
              <a:gd name="connsiteY4" fmla="*/ 0 h 5889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89960" h="5889960">
                <a:moveTo>
                  <a:pt x="2944980" y="0"/>
                </a:moveTo>
                <a:cubicBezTo>
                  <a:pt x="4571448" y="0"/>
                  <a:pt x="5889960" y="1318512"/>
                  <a:pt x="5889960" y="2944980"/>
                </a:cubicBezTo>
                <a:cubicBezTo>
                  <a:pt x="5889960" y="4571448"/>
                  <a:pt x="4571448" y="5889960"/>
                  <a:pt x="2944980" y="5889960"/>
                </a:cubicBezTo>
                <a:cubicBezTo>
                  <a:pt x="1318512" y="5889960"/>
                  <a:pt x="0" y="4571448"/>
                  <a:pt x="0" y="2944980"/>
                </a:cubicBezTo>
                <a:cubicBezTo>
                  <a:pt x="0" y="1318512"/>
                  <a:pt x="1318512" y="0"/>
                  <a:pt x="294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406227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9536902" y="4462236"/>
            <a:ext cx="5223472" cy="3146511"/>
          </a:xfrm>
          <a:custGeom>
            <a:avLst/>
            <a:gdLst>
              <a:gd name="connsiteX0" fmla="*/ 0 w 5223472"/>
              <a:gd name="connsiteY0" fmla="*/ 0 h 3146511"/>
              <a:gd name="connsiteX1" fmla="*/ 5223472 w 5223472"/>
              <a:gd name="connsiteY1" fmla="*/ 0 h 3146511"/>
              <a:gd name="connsiteX2" fmla="*/ 5223472 w 5223472"/>
              <a:gd name="connsiteY2" fmla="*/ 3146511 h 3146511"/>
              <a:gd name="connsiteX3" fmla="*/ 0 w 5223472"/>
              <a:gd name="connsiteY3" fmla="*/ 3146511 h 3146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23472" h="3146511">
                <a:moveTo>
                  <a:pt x="0" y="0"/>
                </a:moveTo>
                <a:lnTo>
                  <a:pt x="5223472" y="0"/>
                </a:lnTo>
                <a:lnTo>
                  <a:pt x="5223472" y="3146511"/>
                </a:lnTo>
                <a:lnTo>
                  <a:pt x="0" y="314651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6184912" y="5049873"/>
            <a:ext cx="3051658" cy="2361481"/>
          </a:xfrm>
          <a:custGeom>
            <a:avLst/>
            <a:gdLst>
              <a:gd name="connsiteX0" fmla="*/ 0 w 3051658"/>
              <a:gd name="connsiteY0" fmla="*/ 0 h 2361481"/>
              <a:gd name="connsiteX1" fmla="*/ 3051658 w 3051658"/>
              <a:gd name="connsiteY1" fmla="*/ 0 h 2361481"/>
              <a:gd name="connsiteX2" fmla="*/ 3051658 w 3051658"/>
              <a:gd name="connsiteY2" fmla="*/ 2361481 h 2361481"/>
              <a:gd name="connsiteX3" fmla="*/ 0 w 3051658"/>
              <a:gd name="connsiteY3" fmla="*/ 2361481 h 2361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51658" h="2361481">
                <a:moveTo>
                  <a:pt x="0" y="0"/>
                </a:moveTo>
                <a:lnTo>
                  <a:pt x="3051658" y="0"/>
                </a:lnTo>
                <a:lnTo>
                  <a:pt x="3051658" y="2361481"/>
                </a:lnTo>
                <a:lnTo>
                  <a:pt x="0" y="236148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15060705" y="5049873"/>
            <a:ext cx="3038018" cy="2361481"/>
          </a:xfrm>
          <a:custGeom>
            <a:avLst/>
            <a:gdLst>
              <a:gd name="connsiteX0" fmla="*/ 0 w 3038018"/>
              <a:gd name="connsiteY0" fmla="*/ 0 h 2361481"/>
              <a:gd name="connsiteX1" fmla="*/ 3038018 w 3038018"/>
              <a:gd name="connsiteY1" fmla="*/ 0 h 2361481"/>
              <a:gd name="connsiteX2" fmla="*/ 3038018 w 3038018"/>
              <a:gd name="connsiteY2" fmla="*/ 2361481 h 2361481"/>
              <a:gd name="connsiteX3" fmla="*/ 0 w 3038018"/>
              <a:gd name="connsiteY3" fmla="*/ 2361481 h 2361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38018" h="2361481">
                <a:moveTo>
                  <a:pt x="0" y="0"/>
                </a:moveTo>
                <a:lnTo>
                  <a:pt x="3038018" y="0"/>
                </a:lnTo>
                <a:lnTo>
                  <a:pt x="3038018" y="2361481"/>
                </a:lnTo>
                <a:lnTo>
                  <a:pt x="0" y="236148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443618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502594" y="3196119"/>
            <a:ext cx="3754304" cy="2261514"/>
          </a:xfrm>
          <a:custGeom>
            <a:avLst/>
            <a:gdLst>
              <a:gd name="connsiteX0" fmla="*/ 0 w 3754304"/>
              <a:gd name="connsiteY0" fmla="*/ 0 h 2261514"/>
              <a:gd name="connsiteX1" fmla="*/ 3754304 w 3754304"/>
              <a:gd name="connsiteY1" fmla="*/ 0 h 2261514"/>
              <a:gd name="connsiteX2" fmla="*/ 3754304 w 3754304"/>
              <a:gd name="connsiteY2" fmla="*/ 2261514 h 2261514"/>
              <a:gd name="connsiteX3" fmla="*/ 0 w 3754304"/>
              <a:gd name="connsiteY3" fmla="*/ 2261514 h 2261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54304" h="2261514">
                <a:moveTo>
                  <a:pt x="0" y="0"/>
                </a:moveTo>
                <a:lnTo>
                  <a:pt x="3754304" y="0"/>
                </a:lnTo>
                <a:lnTo>
                  <a:pt x="3754304" y="2261514"/>
                </a:lnTo>
                <a:lnTo>
                  <a:pt x="0" y="226151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6502345" y="8083523"/>
            <a:ext cx="3766324" cy="2337268"/>
          </a:xfrm>
          <a:custGeom>
            <a:avLst/>
            <a:gdLst>
              <a:gd name="connsiteX0" fmla="*/ 0 w 3766324"/>
              <a:gd name="connsiteY0" fmla="*/ 0 h 2337268"/>
              <a:gd name="connsiteX1" fmla="*/ 3766324 w 3766324"/>
              <a:gd name="connsiteY1" fmla="*/ 0 h 2337268"/>
              <a:gd name="connsiteX2" fmla="*/ 3766324 w 3766324"/>
              <a:gd name="connsiteY2" fmla="*/ 2337268 h 2337268"/>
              <a:gd name="connsiteX3" fmla="*/ 0 w 3766324"/>
              <a:gd name="connsiteY3" fmla="*/ 2337268 h 233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66324" h="2337268">
                <a:moveTo>
                  <a:pt x="0" y="0"/>
                </a:moveTo>
                <a:lnTo>
                  <a:pt x="3766324" y="0"/>
                </a:lnTo>
                <a:lnTo>
                  <a:pt x="3766324" y="2337268"/>
                </a:lnTo>
                <a:lnTo>
                  <a:pt x="0" y="233726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594588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8128480" cy="13716000"/>
          </a:xfrm>
          <a:custGeom>
            <a:avLst/>
            <a:gdLst>
              <a:gd name="connsiteX0" fmla="*/ 0 w 8128480"/>
              <a:gd name="connsiteY0" fmla="*/ 0 h 13716000"/>
              <a:gd name="connsiteX1" fmla="*/ 8128480 w 8128480"/>
              <a:gd name="connsiteY1" fmla="*/ 0 h 13716000"/>
              <a:gd name="connsiteX2" fmla="*/ 8128480 w 8128480"/>
              <a:gd name="connsiteY2" fmla="*/ 13716000 h 13716000"/>
              <a:gd name="connsiteX3" fmla="*/ 0 w 8128480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28480" h="13716000">
                <a:moveTo>
                  <a:pt x="0" y="0"/>
                </a:moveTo>
                <a:lnTo>
                  <a:pt x="8128480" y="0"/>
                </a:lnTo>
                <a:lnTo>
                  <a:pt x="8128480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8128480" y="0"/>
            <a:ext cx="8128480" cy="13716000"/>
          </a:xfrm>
          <a:custGeom>
            <a:avLst/>
            <a:gdLst>
              <a:gd name="connsiteX0" fmla="*/ 0 w 8128480"/>
              <a:gd name="connsiteY0" fmla="*/ 0 h 13716000"/>
              <a:gd name="connsiteX1" fmla="*/ 8128480 w 8128480"/>
              <a:gd name="connsiteY1" fmla="*/ 0 h 13716000"/>
              <a:gd name="connsiteX2" fmla="*/ 8128480 w 8128480"/>
              <a:gd name="connsiteY2" fmla="*/ 13716000 h 13716000"/>
              <a:gd name="connsiteX3" fmla="*/ 0 w 8128480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28480" h="13716000">
                <a:moveTo>
                  <a:pt x="0" y="0"/>
                </a:moveTo>
                <a:lnTo>
                  <a:pt x="8128480" y="0"/>
                </a:lnTo>
                <a:lnTo>
                  <a:pt x="8128480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16250015" y="0"/>
            <a:ext cx="8146684" cy="13716000"/>
          </a:xfrm>
          <a:custGeom>
            <a:avLst/>
            <a:gdLst>
              <a:gd name="connsiteX0" fmla="*/ 0 w 8146684"/>
              <a:gd name="connsiteY0" fmla="*/ 0 h 13716000"/>
              <a:gd name="connsiteX1" fmla="*/ 8146684 w 8146684"/>
              <a:gd name="connsiteY1" fmla="*/ 0 h 13716000"/>
              <a:gd name="connsiteX2" fmla="*/ 8146684 w 8146684"/>
              <a:gd name="connsiteY2" fmla="*/ 13716000 h 13716000"/>
              <a:gd name="connsiteX3" fmla="*/ 0 w 8146684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46684" h="13716000">
                <a:moveTo>
                  <a:pt x="0" y="0"/>
                </a:moveTo>
                <a:lnTo>
                  <a:pt x="8146684" y="0"/>
                </a:lnTo>
                <a:lnTo>
                  <a:pt x="8146684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13" name="Picture Placeholder 12"/>
          <p:cNvSpPr>
            <a:spLocks noGrp="1"/>
          </p:cNvSpPr>
          <p:nvPr userDrawn="1">
            <p:ph type="pic" sz="quarter" idx="13"/>
          </p:nvPr>
        </p:nvSpPr>
        <p:spPr>
          <a:xfrm>
            <a:off x="10891158" y="2431298"/>
            <a:ext cx="2628900" cy="3526783"/>
          </a:xfrm>
          <a:custGeom>
            <a:avLst/>
            <a:gdLst>
              <a:gd name="connsiteX0" fmla="*/ 0 w 2628900"/>
              <a:gd name="connsiteY0" fmla="*/ 0 h 3526783"/>
              <a:gd name="connsiteX1" fmla="*/ 2628900 w 2628900"/>
              <a:gd name="connsiteY1" fmla="*/ 0 h 3526783"/>
              <a:gd name="connsiteX2" fmla="*/ 2628900 w 2628900"/>
              <a:gd name="connsiteY2" fmla="*/ 3526783 h 3526783"/>
              <a:gd name="connsiteX3" fmla="*/ 0 w 2628900"/>
              <a:gd name="connsiteY3" fmla="*/ 3526783 h 3526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8900" h="3526783">
                <a:moveTo>
                  <a:pt x="0" y="0"/>
                </a:moveTo>
                <a:lnTo>
                  <a:pt x="2628900" y="0"/>
                </a:lnTo>
                <a:lnTo>
                  <a:pt x="2628900" y="3526783"/>
                </a:lnTo>
                <a:lnTo>
                  <a:pt x="0" y="352678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4"/>
          </p:nvPr>
        </p:nvSpPr>
        <p:spPr>
          <a:xfrm>
            <a:off x="2334831" y="2839861"/>
            <a:ext cx="3436078" cy="2069821"/>
          </a:xfrm>
          <a:custGeom>
            <a:avLst/>
            <a:gdLst>
              <a:gd name="connsiteX0" fmla="*/ 0 w 3436078"/>
              <a:gd name="connsiteY0" fmla="*/ 0 h 2069821"/>
              <a:gd name="connsiteX1" fmla="*/ 3436078 w 3436078"/>
              <a:gd name="connsiteY1" fmla="*/ 0 h 2069821"/>
              <a:gd name="connsiteX2" fmla="*/ 3436078 w 3436078"/>
              <a:gd name="connsiteY2" fmla="*/ 2069821 h 2069821"/>
              <a:gd name="connsiteX3" fmla="*/ 0 w 3436078"/>
              <a:gd name="connsiteY3" fmla="*/ 2069821 h 2069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6078" h="2069821">
                <a:moveTo>
                  <a:pt x="0" y="0"/>
                </a:moveTo>
                <a:lnTo>
                  <a:pt x="3436078" y="0"/>
                </a:lnTo>
                <a:lnTo>
                  <a:pt x="3436078" y="2069821"/>
                </a:lnTo>
                <a:lnTo>
                  <a:pt x="0" y="206982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5"/>
          </p:nvPr>
        </p:nvSpPr>
        <p:spPr>
          <a:xfrm>
            <a:off x="18551035" y="2839090"/>
            <a:ext cx="3766324" cy="2337268"/>
          </a:xfrm>
          <a:custGeom>
            <a:avLst/>
            <a:gdLst>
              <a:gd name="connsiteX0" fmla="*/ 0 w 3766324"/>
              <a:gd name="connsiteY0" fmla="*/ 0 h 2337268"/>
              <a:gd name="connsiteX1" fmla="*/ 3766324 w 3766324"/>
              <a:gd name="connsiteY1" fmla="*/ 0 h 2337268"/>
              <a:gd name="connsiteX2" fmla="*/ 3766324 w 3766324"/>
              <a:gd name="connsiteY2" fmla="*/ 2337268 h 2337268"/>
              <a:gd name="connsiteX3" fmla="*/ 0 w 3766324"/>
              <a:gd name="connsiteY3" fmla="*/ 2337268 h 233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66324" h="2337268">
                <a:moveTo>
                  <a:pt x="0" y="0"/>
                </a:moveTo>
                <a:lnTo>
                  <a:pt x="3766324" y="0"/>
                </a:lnTo>
                <a:lnTo>
                  <a:pt x="3766324" y="2337268"/>
                </a:lnTo>
                <a:lnTo>
                  <a:pt x="0" y="233726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425671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344664" y="4376633"/>
            <a:ext cx="3436078" cy="2069821"/>
          </a:xfrm>
          <a:custGeom>
            <a:avLst/>
            <a:gdLst>
              <a:gd name="connsiteX0" fmla="*/ 0 w 3436078"/>
              <a:gd name="connsiteY0" fmla="*/ 0 h 2069821"/>
              <a:gd name="connsiteX1" fmla="*/ 3436078 w 3436078"/>
              <a:gd name="connsiteY1" fmla="*/ 0 h 2069821"/>
              <a:gd name="connsiteX2" fmla="*/ 3436078 w 3436078"/>
              <a:gd name="connsiteY2" fmla="*/ 2069821 h 2069821"/>
              <a:gd name="connsiteX3" fmla="*/ 0 w 3436078"/>
              <a:gd name="connsiteY3" fmla="*/ 2069821 h 2069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6078" h="2069821">
                <a:moveTo>
                  <a:pt x="0" y="0"/>
                </a:moveTo>
                <a:lnTo>
                  <a:pt x="3436078" y="0"/>
                </a:lnTo>
                <a:lnTo>
                  <a:pt x="3436078" y="2069821"/>
                </a:lnTo>
                <a:lnTo>
                  <a:pt x="0" y="206982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15233389" y="4406398"/>
            <a:ext cx="3766324" cy="2337268"/>
          </a:xfrm>
          <a:custGeom>
            <a:avLst/>
            <a:gdLst>
              <a:gd name="connsiteX0" fmla="*/ 0 w 3766324"/>
              <a:gd name="connsiteY0" fmla="*/ 0 h 2337268"/>
              <a:gd name="connsiteX1" fmla="*/ 3766324 w 3766324"/>
              <a:gd name="connsiteY1" fmla="*/ 0 h 2337268"/>
              <a:gd name="connsiteX2" fmla="*/ 3766324 w 3766324"/>
              <a:gd name="connsiteY2" fmla="*/ 2337268 h 2337268"/>
              <a:gd name="connsiteX3" fmla="*/ 0 w 3766324"/>
              <a:gd name="connsiteY3" fmla="*/ 2337268 h 233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66324" h="2337268">
                <a:moveTo>
                  <a:pt x="0" y="0"/>
                </a:moveTo>
                <a:lnTo>
                  <a:pt x="3766324" y="0"/>
                </a:lnTo>
                <a:lnTo>
                  <a:pt x="3766324" y="2337268"/>
                </a:lnTo>
                <a:lnTo>
                  <a:pt x="0" y="233726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788799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3266252" y="3776421"/>
            <a:ext cx="4346328" cy="4346328"/>
          </a:xfrm>
          <a:custGeom>
            <a:avLst/>
            <a:gdLst>
              <a:gd name="connsiteX0" fmla="*/ 2173164 w 4346328"/>
              <a:gd name="connsiteY0" fmla="*/ 0 h 4346328"/>
              <a:gd name="connsiteX1" fmla="*/ 4346328 w 4346328"/>
              <a:gd name="connsiteY1" fmla="*/ 2173164 h 4346328"/>
              <a:gd name="connsiteX2" fmla="*/ 2173164 w 4346328"/>
              <a:gd name="connsiteY2" fmla="*/ 4346328 h 4346328"/>
              <a:gd name="connsiteX3" fmla="*/ 0 w 4346328"/>
              <a:gd name="connsiteY3" fmla="*/ 2173164 h 4346328"/>
              <a:gd name="connsiteX4" fmla="*/ 2173164 w 4346328"/>
              <a:gd name="connsiteY4" fmla="*/ 0 h 4346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46328" h="4346328">
                <a:moveTo>
                  <a:pt x="2173164" y="0"/>
                </a:moveTo>
                <a:cubicBezTo>
                  <a:pt x="3373369" y="0"/>
                  <a:pt x="4346328" y="972959"/>
                  <a:pt x="4346328" y="2173164"/>
                </a:cubicBezTo>
                <a:cubicBezTo>
                  <a:pt x="4346328" y="3373369"/>
                  <a:pt x="3373369" y="4346328"/>
                  <a:pt x="2173164" y="4346328"/>
                </a:cubicBezTo>
                <a:cubicBezTo>
                  <a:pt x="972959" y="4346328"/>
                  <a:pt x="0" y="3373369"/>
                  <a:pt x="0" y="2173164"/>
                </a:cubicBezTo>
                <a:cubicBezTo>
                  <a:pt x="0" y="972959"/>
                  <a:pt x="972959" y="0"/>
                  <a:pt x="217316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10017101" y="3776421"/>
            <a:ext cx="4346328" cy="4346328"/>
          </a:xfrm>
          <a:custGeom>
            <a:avLst/>
            <a:gdLst>
              <a:gd name="connsiteX0" fmla="*/ 2173164 w 4346328"/>
              <a:gd name="connsiteY0" fmla="*/ 0 h 4346328"/>
              <a:gd name="connsiteX1" fmla="*/ 4346328 w 4346328"/>
              <a:gd name="connsiteY1" fmla="*/ 2173164 h 4346328"/>
              <a:gd name="connsiteX2" fmla="*/ 2173164 w 4346328"/>
              <a:gd name="connsiteY2" fmla="*/ 4346328 h 4346328"/>
              <a:gd name="connsiteX3" fmla="*/ 0 w 4346328"/>
              <a:gd name="connsiteY3" fmla="*/ 2173164 h 4346328"/>
              <a:gd name="connsiteX4" fmla="*/ 2173164 w 4346328"/>
              <a:gd name="connsiteY4" fmla="*/ 0 h 4346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46328" h="4346328">
                <a:moveTo>
                  <a:pt x="2173164" y="0"/>
                </a:moveTo>
                <a:cubicBezTo>
                  <a:pt x="3373369" y="0"/>
                  <a:pt x="4346328" y="972959"/>
                  <a:pt x="4346328" y="2173164"/>
                </a:cubicBezTo>
                <a:cubicBezTo>
                  <a:pt x="4346328" y="3373369"/>
                  <a:pt x="3373369" y="4346328"/>
                  <a:pt x="2173164" y="4346328"/>
                </a:cubicBezTo>
                <a:cubicBezTo>
                  <a:pt x="972959" y="4346328"/>
                  <a:pt x="0" y="3373369"/>
                  <a:pt x="0" y="2173164"/>
                </a:cubicBezTo>
                <a:cubicBezTo>
                  <a:pt x="0" y="972959"/>
                  <a:pt x="972959" y="0"/>
                  <a:pt x="217316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16793415" y="3776421"/>
            <a:ext cx="4346328" cy="4346328"/>
          </a:xfrm>
          <a:custGeom>
            <a:avLst/>
            <a:gdLst>
              <a:gd name="connsiteX0" fmla="*/ 2173164 w 4346328"/>
              <a:gd name="connsiteY0" fmla="*/ 0 h 4346328"/>
              <a:gd name="connsiteX1" fmla="*/ 4346328 w 4346328"/>
              <a:gd name="connsiteY1" fmla="*/ 2173164 h 4346328"/>
              <a:gd name="connsiteX2" fmla="*/ 2173164 w 4346328"/>
              <a:gd name="connsiteY2" fmla="*/ 4346328 h 4346328"/>
              <a:gd name="connsiteX3" fmla="*/ 0 w 4346328"/>
              <a:gd name="connsiteY3" fmla="*/ 2173164 h 4346328"/>
              <a:gd name="connsiteX4" fmla="*/ 2173164 w 4346328"/>
              <a:gd name="connsiteY4" fmla="*/ 0 h 4346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46328" h="4346328">
                <a:moveTo>
                  <a:pt x="2173164" y="0"/>
                </a:moveTo>
                <a:cubicBezTo>
                  <a:pt x="3373368" y="0"/>
                  <a:pt x="4346328" y="972959"/>
                  <a:pt x="4346328" y="2173164"/>
                </a:cubicBezTo>
                <a:cubicBezTo>
                  <a:pt x="4346328" y="3373369"/>
                  <a:pt x="3373368" y="4346328"/>
                  <a:pt x="2173164" y="4346328"/>
                </a:cubicBezTo>
                <a:cubicBezTo>
                  <a:pt x="972958" y="4346328"/>
                  <a:pt x="0" y="3373369"/>
                  <a:pt x="0" y="2173164"/>
                </a:cubicBezTo>
                <a:cubicBezTo>
                  <a:pt x="0" y="972959"/>
                  <a:pt x="972958" y="0"/>
                  <a:pt x="217316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139717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-34032" y="5409591"/>
            <a:ext cx="24377648" cy="7215028"/>
          </a:xfrm>
          <a:custGeom>
            <a:avLst/>
            <a:gdLst>
              <a:gd name="connsiteX0" fmla="*/ 0 w 24377648"/>
              <a:gd name="connsiteY0" fmla="*/ 0 h 7215028"/>
              <a:gd name="connsiteX1" fmla="*/ 24377648 w 24377648"/>
              <a:gd name="connsiteY1" fmla="*/ 0 h 7215028"/>
              <a:gd name="connsiteX2" fmla="*/ 24377648 w 24377648"/>
              <a:gd name="connsiteY2" fmla="*/ 7215028 h 7215028"/>
              <a:gd name="connsiteX3" fmla="*/ 0 w 24377648"/>
              <a:gd name="connsiteY3" fmla="*/ 7215028 h 7215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77648" h="7215028">
                <a:moveTo>
                  <a:pt x="0" y="0"/>
                </a:moveTo>
                <a:lnTo>
                  <a:pt x="24377648" y="0"/>
                </a:lnTo>
                <a:lnTo>
                  <a:pt x="24377648" y="7215028"/>
                </a:lnTo>
                <a:lnTo>
                  <a:pt x="0" y="721502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012270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" y="-5188"/>
            <a:ext cx="8121412" cy="8028311"/>
          </a:xfrm>
          <a:custGeom>
            <a:avLst/>
            <a:gdLst>
              <a:gd name="connsiteX0" fmla="*/ 0 w 8121412"/>
              <a:gd name="connsiteY0" fmla="*/ 0 h 8028311"/>
              <a:gd name="connsiteX1" fmla="*/ 8121412 w 8121412"/>
              <a:gd name="connsiteY1" fmla="*/ 0 h 8028311"/>
              <a:gd name="connsiteX2" fmla="*/ 8121412 w 8121412"/>
              <a:gd name="connsiteY2" fmla="*/ 8028311 h 8028311"/>
              <a:gd name="connsiteX3" fmla="*/ 0 w 8121412"/>
              <a:gd name="connsiteY3" fmla="*/ 8028311 h 8028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21412" h="8028311">
                <a:moveTo>
                  <a:pt x="0" y="0"/>
                </a:moveTo>
                <a:lnTo>
                  <a:pt x="8121412" y="0"/>
                </a:lnTo>
                <a:lnTo>
                  <a:pt x="8121412" y="8028311"/>
                </a:lnTo>
                <a:lnTo>
                  <a:pt x="0" y="802831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8138331" y="-5188"/>
            <a:ext cx="8091915" cy="8028311"/>
          </a:xfrm>
          <a:custGeom>
            <a:avLst/>
            <a:gdLst>
              <a:gd name="connsiteX0" fmla="*/ 0 w 8091915"/>
              <a:gd name="connsiteY0" fmla="*/ 0 h 8028311"/>
              <a:gd name="connsiteX1" fmla="*/ 8091915 w 8091915"/>
              <a:gd name="connsiteY1" fmla="*/ 0 h 8028311"/>
              <a:gd name="connsiteX2" fmla="*/ 8091915 w 8091915"/>
              <a:gd name="connsiteY2" fmla="*/ 8028311 h 8028311"/>
              <a:gd name="connsiteX3" fmla="*/ 0 w 8091915"/>
              <a:gd name="connsiteY3" fmla="*/ 8028311 h 8028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91915" h="8028311">
                <a:moveTo>
                  <a:pt x="0" y="0"/>
                </a:moveTo>
                <a:lnTo>
                  <a:pt x="8091915" y="0"/>
                </a:lnTo>
                <a:lnTo>
                  <a:pt x="8091915" y="8028311"/>
                </a:lnTo>
                <a:lnTo>
                  <a:pt x="0" y="802831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16256237" y="-5188"/>
            <a:ext cx="8121412" cy="8028311"/>
          </a:xfrm>
          <a:custGeom>
            <a:avLst/>
            <a:gdLst>
              <a:gd name="connsiteX0" fmla="*/ 0 w 8121412"/>
              <a:gd name="connsiteY0" fmla="*/ 0 h 8028311"/>
              <a:gd name="connsiteX1" fmla="*/ 8121412 w 8121412"/>
              <a:gd name="connsiteY1" fmla="*/ 0 h 8028311"/>
              <a:gd name="connsiteX2" fmla="*/ 8121412 w 8121412"/>
              <a:gd name="connsiteY2" fmla="*/ 8028311 h 8028311"/>
              <a:gd name="connsiteX3" fmla="*/ 0 w 8121412"/>
              <a:gd name="connsiteY3" fmla="*/ 8028311 h 8028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21412" h="8028311">
                <a:moveTo>
                  <a:pt x="0" y="0"/>
                </a:moveTo>
                <a:lnTo>
                  <a:pt x="8121412" y="0"/>
                </a:lnTo>
                <a:lnTo>
                  <a:pt x="8121412" y="8028311"/>
                </a:lnTo>
                <a:lnTo>
                  <a:pt x="0" y="802831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699762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5515799" y="4655304"/>
            <a:ext cx="5889961" cy="5889960"/>
          </a:xfrm>
          <a:custGeom>
            <a:avLst/>
            <a:gdLst>
              <a:gd name="connsiteX0" fmla="*/ 2944981 w 5889961"/>
              <a:gd name="connsiteY0" fmla="*/ 0 h 5889960"/>
              <a:gd name="connsiteX1" fmla="*/ 5889961 w 5889961"/>
              <a:gd name="connsiteY1" fmla="*/ 2944980 h 5889960"/>
              <a:gd name="connsiteX2" fmla="*/ 2944981 w 5889961"/>
              <a:gd name="connsiteY2" fmla="*/ 5889960 h 5889960"/>
              <a:gd name="connsiteX3" fmla="*/ 0 w 5889961"/>
              <a:gd name="connsiteY3" fmla="*/ 2944980 h 5889960"/>
              <a:gd name="connsiteX4" fmla="*/ 2944981 w 5889961"/>
              <a:gd name="connsiteY4" fmla="*/ 0 h 5889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89961" h="5889960">
                <a:moveTo>
                  <a:pt x="2944981" y="0"/>
                </a:moveTo>
                <a:cubicBezTo>
                  <a:pt x="4571449" y="0"/>
                  <a:pt x="5889961" y="1318512"/>
                  <a:pt x="5889961" y="2944980"/>
                </a:cubicBezTo>
                <a:cubicBezTo>
                  <a:pt x="5889961" y="4571448"/>
                  <a:pt x="4571449" y="5889960"/>
                  <a:pt x="2944981" y="5889960"/>
                </a:cubicBezTo>
                <a:cubicBezTo>
                  <a:pt x="1318513" y="5889960"/>
                  <a:pt x="0" y="4571448"/>
                  <a:pt x="0" y="2944980"/>
                </a:cubicBezTo>
                <a:cubicBezTo>
                  <a:pt x="0" y="1318512"/>
                  <a:pt x="1318513" y="0"/>
                  <a:pt x="294498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900737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8569710" y="3664357"/>
            <a:ext cx="7329052" cy="7329052"/>
          </a:xfrm>
          <a:custGeom>
            <a:avLst/>
            <a:gdLst>
              <a:gd name="connsiteX0" fmla="*/ 3664526 w 7329052"/>
              <a:gd name="connsiteY0" fmla="*/ 0 h 7329052"/>
              <a:gd name="connsiteX1" fmla="*/ 7329052 w 7329052"/>
              <a:gd name="connsiteY1" fmla="*/ 3664526 h 7329052"/>
              <a:gd name="connsiteX2" fmla="*/ 3664526 w 7329052"/>
              <a:gd name="connsiteY2" fmla="*/ 7329052 h 7329052"/>
              <a:gd name="connsiteX3" fmla="*/ 0 w 7329052"/>
              <a:gd name="connsiteY3" fmla="*/ 3664526 h 7329052"/>
              <a:gd name="connsiteX4" fmla="*/ 3664526 w 7329052"/>
              <a:gd name="connsiteY4" fmla="*/ 0 h 7329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29052" h="7329052">
                <a:moveTo>
                  <a:pt x="3664526" y="0"/>
                </a:moveTo>
                <a:cubicBezTo>
                  <a:pt x="5688388" y="0"/>
                  <a:pt x="7329052" y="1640664"/>
                  <a:pt x="7329052" y="3664526"/>
                </a:cubicBezTo>
                <a:cubicBezTo>
                  <a:pt x="7329052" y="5688388"/>
                  <a:pt x="5688388" y="7329052"/>
                  <a:pt x="3664526" y="7329052"/>
                </a:cubicBezTo>
                <a:cubicBezTo>
                  <a:pt x="1640664" y="7329052"/>
                  <a:pt x="0" y="5688388"/>
                  <a:pt x="0" y="3664526"/>
                </a:cubicBezTo>
                <a:cubicBezTo>
                  <a:pt x="0" y="1640664"/>
                  <a:pt x="1640664" y="0"/>
                  <a:pt x="366452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884381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12495997" y="4197996"/>
            <a:ext cx="4135090" cy="6168047"/>
          </a:xfrm>
          <a:custGeom>
            <a:avLst/>
            <a:gdLst>
              <a:gd name="connsiteX0" fmla="*/ 0 w 4135090"/>
              <a:gd name="connsiteY0" fmla="*/ 0 h 6168047"/>
              <a:gd name="connsiteX1" fmla="*/ 4135090 w 4135090"/>
              <a:gd name="connsiteY1" fmla="*/ 0 h 6168047"/>
              <a:gd name="connsiteX2" fmla="*/ 4135090 w 4135090"/>
              <a:gd name="connsiteY2" fmla="*/ 6168047 h 6168047"/>
              <a:gd name="connsiteX3" fmla="*/ 0 w 4135090"/>
              <a:gd name="connsiteY3" fmla="*/ 6168047 h 616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35090" h="6168047">
                <a:moveTo>
                  <a:pt x="0" y="0"/>
                </a:moveTo>
                <a:lnTo>
                  <a:pt x="4135090" y="0"/>
                </a:lnTo>
                <a:lnTo>
                  <a:pt x="4135090" y="6168047"/>
                </a:lnTo>
                <a:lnTo>
                  <a:pt x="0" y="61680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2043680" y="4197996"/>
            <a:ext cx="4135090" cy="6168047"/>
          </a:xfrm>
          <a:custGeom>
            <a:avLst/>
            <a:gdLst>
              <a:gd name="connsiteX0" fmla="*/ 0 w 4135090"/>
              <a:gd name="connsiteY0" fmla="*/ 0 h 6168047"/>
              <a:gd name="connsiteX1" fmla="*/ 4135090 w 4135090"/>
              <a:gd name="connsiteY1" fmla="*/ 0 h 6168047"/>
              <a:gd name="connsiteX2" fmla="*/ 4135090 w 4135090"/>
              <a:gd name="connsiteY2" fmla="*/ 6168047 h 6168047"/>
              <a:gd name="connsiteX3" fmla="*/ 0 w 4135090"/>
              <a:gd name="connsiteY3" fmla="*/ 6168047 h 616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35090" h="6168047">
                <a:moveTo>
                  <a:pt x="0" y="0"/>
                </a:moveTo>
                <a:lnTo>
                  <a:pt x="4135090" y="0"/>
                </a:lnTo>
                <a:lnTo>
                  <a:pt x="4135090" y="6168047"/>
                </a:lnTo>
                <a:lnTo>
                  <a:pt x="0" y="61680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51469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3186226" y="4014503"/>
            <a:ext cx="7775060" cy="4023937"/>
          </a:xfrm>
          <a:custGeom>
            <a:avLst/>
            <a:gdLst>
              <a:gd name="connsiteX0" fmla="*/ 3887530 w 7775060"/>
              <a:gd name="connsiteY0" fmla="*/ 0 h 4023937"/>
              <a:gd name="connsiteX1" fmla="*/ 7775060 w 7775060"/>
              <a:gd name="connsiteY1" fmla="*/ 4023937 h 4023937"/>
              <a:gd name="connsiteX2" fmla="*/ 0 w 7775060"/>
              <a:gd name="connsiteY2" fmla="*/ 4023937 h 4023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75060" h="4023937">
                <a:moveTo>
                  <a:pt x="3887530" y="0"/>
                </a:moveTo>
                <a:lnTo>
                  <a:pt x="7775060" y="4023937"/>
                </a:lnTo>
                <a:lnTo>
                  <a:pt x="0" y="402393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13481823" y="4014503"/>
            <a:ext cx="7775060" cy="4023937"/>
          </a:xfrm>
          <a:custGeom>
            <a:avLst/>
            <a:gdLst>
              <a:gd name="connsiteX0" fmla="*/ 3887530 w 7775060"/>
              <a:gd name="connsiteY0" fmla="*/ 0 h 4023937"/>
              <a:gd name="connsiteX1" fmla="*/ 7775060 w 7775060"/>
              <a:gd name="connsiteY1" fmla="*/ 4023937 h 4023937"/>
              <a:gd name="connsiteX2" fmla="*/ 0 w 7775060"/>
              <a:gd name="connsiteY2" fmla="*/ 4023937 h 4023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75060" h="4023937">
                <a:moveTo>
                  <a:pt x="3887530" y="0"/>
                </a:moveTo>
                <a:lnTo>
                  <a:pt x="7775060" y="4023937"/>
                </a:lnTo>
                <a:lnTo>
                  <a:pt x="0" y="402393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0444735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9425011" y="5548593"/>
            <a:ext cx="5466718" cy="3385624"/>
          </a:xfrm>
          <a:custGeom>
            <a:avLst/>
            <a:gdLst>
              <a:gd name="connsiteX0" fmla="*/ 0 w 5466718"/>
              <a:gd name="connsiteY0" fmla="*/ 0 h 3385624"/>
              <a:gd name="connsiteX1" fmla="*/ 5466718 w 5466718"/>
              <a:gd name="connsiteY1" fmla="*/ 0 h 3385624"/>
              <a:gd name="connsiteX2" fmla="*/ 5466718 w 5466718"/>
              <a:gd name="connsiteY2" fmla="*/ 3385624 h 3385624"/>
              <a:gd name="connsiteX3" fmla="*/ 0 w 5466718"/>
              <a:gd name="connsiteY3" fmla="*/ 3385624 h 33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66718" h="3385624">
                <a:moveTo>
                  <a:pt x="0" y="0"/>
                </a:moveTo>
                <a:lnTo>
                  <a:pt x="5466718" y="0"/>
                </a:lnTo>
                <a:lnTo>
                  <a:pt x="5466718" y="3385624"/>
                </a:lnTo>
                <a:lnTo>
                  <a:pt x="0" y="33856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236773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9671899" y="5319315"/>
            <a:ext cx="5177994" cy="3089028"/>
          </a:xfrm>
          <a:custGeom>
            <a:avLst/>
            <a:gdLst>
              <a:gd name="connsiteX0" fmla="*/ 0 w 5177994"/>
              <a:gd name="connsiteY0" fmla="*/ 0 h 3089028"/>
              <a:gd name="connsiteX1" fmla="*/ 5177994 w 5177994"/>
              <a:gd name="connsiteY1" fmla="*/ 0 h 3089028"/>
              <a:gd name="connsiteX2" fmla="*/ 5177994 w 5177994"/>
              <a:gd name="connsiteY2" fmla="*/ 3089028 h 3089028"/>
              <a:gd name="connsiteX3" fmla="*/ 0 w 5177994"/>
              <a:gd name="connsiteY3" fmla="*/ 3089028 h 3089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7994" h="3089028">
                <a:moveTo>
                  <a:pt x="0" y="0"/>
                </a:moveTo>
                <a:lnTo>
                  <a:pt x="5177994" y="0"/>
                </a:lnTo>
                <a:lnTo>
                  <a:pt x="5177994" y="3089028"/>
                </a:lnTo>
                <a:lnTo>
                  <a:pt x="0" y="308902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297197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10941049" y="5111750"/>
            <a:ext cx="2673350" cy="3575050"/>
          </a:xfrm>
          <a:custGeom>
            <a:avLst/>
            <a:gdLst>
              <a:gd name="connsiteX0" fmla="*/ 0 w 2673350"/>
              <a:gd name="connsiteY0" fmla="*/ 0 h 3575050"/>
              <a:gd name="connsiteX1" fmla="*/ 2673350 w 2673350"/>
              <a:gd name="connsiteY1" fmla="*/ 0 h 3575050"/>
              <a:gd name="connsiteX2" fmla="*/ 2673350 w 2673350"/>
              <a:gd name="connsiteY2" fmla="*/ 3575050 h 3575050"/>
              <a:gd name="connsiteX3" fmla="*/ 0 w 2673350"/>
              <a:gd name="connsiteY3" fmla="*/ 3575050 h 3575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3350" h="3575050">
                <a:moveTo>
                  <a:pt x="0" y="0"/>
                </a:moveTo>
                <a:lnTo>
                  <a:pt x="2673350" y="0"/>
                </a:lnTo>
                <a:lnTo>
                  <a:pt x="2673350" y="3575050"/>
                </a:lnTo>
                <a:lnTo>
                  <a:pt x="0" y="35750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245392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946692" y="5780267"/>
            <a:ext cx="2454056" cy="3058932"/>
          </a:xfrm>
          <a:custGeom>
            <a:avLst/>
            <a:gdLst>
              <a:gd name="connsiteX0" fmla="*/ 0 w 2454056"/>
              <a:gd name="connsiteY0" fmla="*/ 0 h 3058932"/>
              <a:gd name="connsiteX1" fmla="*/ 2454056 w 2454056"/>
              <a:gd name="connsiteY1" fmla="*/ 0 h 3058932"/>
              <a:gd name="connsiteX2" fmla="*/ 2454056 w 2454056"/>
              <a:gd name="connsiteY2" fmla="*/ 3058932 h 3058932"/>
              <a:gd name="connsiteX3" fmla="*/ 0 w 2454056"/>
              <a:gd name="connsiteY3" fmla="*/ 3058932 h 3058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54056" h="3058932">
                <a:moveTo>
                  <a:pt x="0" y="0"/>
                </a:moveTo>
                <a:lnTo>
                  <a:pt x="2454056" y="0"/>
                </a:lnTo>
                <a:lnTo>
                  <a:pt x="2454056" y="3058932"/>
                </a:lnTo>
                <a:lnTo>
                  <a:pt x="0" y="305893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437699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12789528" y="5418285"/>
            <a:ext cx="1030115" cy="3123041"/>
          </a:xfrm>
          <a:custGeom>
            <a:avLst/>
            <a:gdLst>
              <a:gd name="connsiteX0" fmla="*/ 0 w 2232361"/>
              <a:gd name="connsiteY0" fmla="*/ 0 h 3958082"/>
              <a:gd name="connsiteX1" fmla="*/ 2232361 w 2232361"/>
              <a:gd name="connsiteY1" fmla="*/ 0 h 3958082"/>
              <a:gd name="connsiteX2" fmla="*/ 2232361 w 2232361"/>
              <a:gd name="connsiteY2" fmla="*/ 3958082 h 3958082"/>
              <a:gd name="connsiteX3" fmla="*/ 0 w 2232361"/>
              <a:gd name="connsiteY3" fmla="*/ 3958082 h 3958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32361" h="3958082">
                <a:moveTo>
                  <a:pt x="0" y="0"/>
                </a:moveTo>
                <a:lnTo>
                  <a:pt x="2232361" y="0"/>
                </a:lnTo>
                <a:lnTo>
                  <a:pt x="2232361" y="3958082"/>
                </a:lnTo>
                <a:lnTo>
                  <a:pt x="0" y="395808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10524793" y="5135321"/>
            <a:ext cx="2104340" cy="3731094"/>
          </a:xfrm>
          <a:custGeom>
            <a:avLst/>
            <a:gdLst>
              <a:gd name="connsiteX0" fmla="*/ 0 w 2667000"/>
              <a:gd name="connsiteY0" fmla="*/ 0 h 4728717"/>
              <a:gd name="connsiteX1" fmla="*/ 2667000 w 2667000"/>
              <a:gd name="connsiteY1" fmla="*/ 0 h 4728717"/>
              <a:gd name="connsiteX2" fmla="*/ 2667000 w 2667000"/>
              <a:gd name="connsiteY2" fmla="*/ 4728717 h 4728717"/>
              <a:gd name="connsiteX3" fmla="*/ 0 w 2667000"/>
              <a:gd name="connsiteY3" fmla="*/ 4728717 h 4728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7000" h="4728717">
                <a:moveTo>
                  <a:pt x="0" y="0"/>
                </a:moveTo>
                <a:lnTo>
                  <a:pt x="2667000" y="0"/>
                </a:lnTo>
                <a:lnTo>
                  <a:pt x="2667000" y="4728717"/>
                </a:lnTo>
                <a:lnTo>
                  <a:pt x="0" y="472871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250578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" y="171450"/>
            <a:ext cx="8703566" cy="13392150"/>
          </a:xfrm>
          <a:custGeom>
            <a:avLst/>
            <a:gdLst>
              <a:gd name="connsiteX0" fmla="*/ 0 w 8703566"/>
              <a:gd name="connsiteY0" fmla="*/ 0 h 13392150"/>
              <a:gd name="connsiteX1" fmla="*/ 8703566 w 8703566"/>
              <a:gd name="connsiteY1" fmla="*/ 0 h 13392150"/>
              <a:gd name="connsiteX2" fmla="*/ 8703566 w 8703566"/>
              <a:gd name="connsiteY2" fmla="*/ 13392150 h 13392150"/>
              <a:gd name="connsiteX3" fmla="*/ 0 w 8703566"/>
              <a:gd name="connsiteY3" fmla="*/ 13392150 h 13392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03566" h="13392150">
                <a:moveTo>
                  <a:pt x="0" y="0"/>
                </a:moveTo>
                <a:lnTo>
                  <a:pt x="8703566" y="0"/>
                </a:lnTo>
                <a:lnTo>
                  <a:pt x="8703566" y="13392150"/>
                </a:lnTo>
                <a:lnTo>
                  <a:pt x="0" y="133921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284740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" y="152400"/>
            <a:ext cx="8703566" cy="10374873"/>
          </a:xfrm>
          <a:custGeom>
            <a:avLst/>
            <a:gdLst>
              <a:gd name="connsiteX0" fmla="*/ 0 w 8703566"/>
              <a:gd name="connsiteY0" fmla="*/ 0 h 10374873"/>
              <a:gd name="connsiteX1" fmla="*/ 8703566 w 8703566"/>
              <a:gd name="connsiteY1" fmla="*/ 0 h 10374873"/>
              <a:gd name="connsiteX2" fmla="*/ 8703566 w 8703566"/>
              <a:gd name="connsiteY2" fmla="*/ 10374873 h 10374873"/>
              <a:gd name="connsiteX3" fmla="*/ 0 w 8703566"/>
              <a:gd name="connsiteY3" fmla="*/ 10374873 h 10374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03566" h="10374873">
                <a:moveTo>
                  <a:pt x="0" y="0"/>
                </a:moveTo>
                <a:lnTo>
                  <a:pt x="8703566" y="0"/>
                </a:lnTo>
                <a:lnTo>
                  <a:pt x="8703566" y="10374873"/>
                </a:lnTo>
                <a:lnTo>
                  <a:pt x="0" y="1037487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2491590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2189064" y="2628900"/>
            <a:ext cx="9223136" cy="8458202"/>
          </a:xfrm>
          <a:custGeom>
            <a:avLst/>
            <a:gdLst>
              <a:gd name="connsiteX0" fmla="*/ 0 w 9648870"/>
              <a:gd name="connsiteY0" fmla="*/ 0 h 8458202"/>
              <a:gd name="connsiteX1" fmla="*/ 9648870 w 9648870"/>
              <a:gd name="connsiteY1" fmla="*/ 0 h 8458202"/>
              <a:gd name="connsiteX2" fmla="*/ 9648870 w 9648870"/>
              <a:gd name="connsiteY2" fmla="*/ 8458202 h 8458202"/>
              <a:gd name="connsiteX3" fmla="*/ 0 w 9648870"/>
              <a:gd name="connsiteY3" fmla="*/ 8458202 h 8458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648870" h="8458202">
                <a:moveTo>
                  <a:pt x="0" y="0"/>
                </a:moveTo>
                <a:lnTo>
                  <a:pt x="9648870" y="0"/>
                </a:lnTo>
                <a:lnTo>
                  <a:pt x="9648870" y="8458202"/>
                </a:lnTo>
                <a:lnTo>
                  <a:pt x="0" y="845820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55764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2861185" y="2628900"/>
            <a:ext cx="11710217" cy="8458202"/>
          </a:xfrm>
          <a:custGeom>
            <a:avLst/>
            <a:gdLst>
              <a:gd name="connsiteX0" fmla="*/ 0 w 11710217"/>
              <a:gd name="connsiteY0" fmla="*/ 0 h 8458202"/>
              <a:gd name="connsiteX1" fmla="*/ 4802300 w 11710217"/>
              <a:gd name="connsiteY1" fmla="*/ 0 h 8458202"/>
              <a:gd name="connsiteX2" fmla="*/ 11710217 w 11710217"/>
              <a:gd name="connsiteY2" fmla="*/ 8458202 h 8458202"/>
              <a:gd name="connsiteX3" fmla="*/ 0 w 11710217"/>
              <a:gd name="connsiteY3" fmla="*/ 8458202 h 8458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10217" h="8458202">
                <a:moveTo>
                  <a:pt x="0" y="0"/>
                </a:moveTo>
                <a:lnTo>
                  <a:pt x="4802300" y="0"/>
                </a:lnTo>
                <a:lnTo>
                  <a:pt x="11710217" y="8458202"/>
                </a:lnTo>
                <a:lnTo>
                  <a:pt x="0" y="845820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354728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2861185" y="2628900"/>
            <a:ext cx="13296394" cy="8458202"/>
          </a:xfrm>
          <a:custGeom>
            <a:avLst/>
            <a:gdLst>
              <a:gd name="connsiteX0" fmla="*/ 7036305 w 13296394"/>
              <a:gd name="connsiteY0" fmla="*/ 3249932 h 8458202"/>
              <a:gd name="connsiteX1" fmla="*/ 13296394 w 13296394"/>
              <a:gd name="connsiteY1" fmla="*/ 3249932 h 8458202"/>
              <a:gd name="connsiteX2" fmla="*/ 13296394 w 13296394"/>
              <a:gd name="connsiteY2" fmla="*/ 8458202 h 8458202"/>
              <a:gd name="connsiteX3" fmla="*/ 10729164 w 13296394"/>
              <a:gd name="connsiteY3" fmla="*/ 8458202 h 8458202"/>
              <a:gd name="connsiteX4" fmla="*/ 0 w 13296394"/>
              <a:gd name="connsiteY4" fmla="*/ 0 h 8458202"/>
              <a:gd name="connsiteX5" fmla="*/ 4169168 w 13296394"/>
              <a:gd name="connsiteY5" fmla="*/ 0 h 8458202"/>
              <a:gd name="connsiteX6" fmla="*/ 10166350 w 13296394"/>
              <a:gd name="connsiteY6" fmla="*/ 8458202 h 8458202"/>
              <a:gd name="connsiteX7" fmla="*/ 0 w 13296394"/>
              <a:gd name="connsiteY7" fmla="*/ 8458202 h 8458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296394" h="8458202">
                <a:moveTo>
                  <a:pt x="7036305" y="3249932"/>
                </a:moveTo>
                <a:lnTo>
                  <a:pt x="13296394" y="3249932"/>
                </a:lnTo>
                <a:lnTo>
                  <a:pt x="13296394" y="8458202"/>
                </a:lnTo>
                <a:lnTo>
                  <a:pt x="10729164" y="8458202"/>
                </a:lnTo>
                <a:close/>
                <a:moveTo>
                  <a:pt x="0" y="0"/>
                </a:moveTo>
                <a:lnTo>
                  <a:pt x="4169168" y="0"/>
                </a:lnTo>
                <a:lnTo>
                  <a:pt x="10166350" y="8458202"/>
                </a:lnTo>
                <a:lnTo>
                  <a:pt x="0" y="845820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347755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3186225" y="4014503"/>
            <a:ext cx="7775060" cy="4023937"/>
          </a:xfrm>
          <a:custGeom>
            <a:avLst/>
            <a:gdLst>
              <a:gd name="connsiteX0" fmla="*/ 3887530 w 7775060"/>
              <a:gd name="connsiteY0" fmla="*/ 0 h 4023937"/>
              <a:gd name="connsiteX1" fmla="*/ 7775060 w 7775060"/>
              <a:gd name="connsiteY1" fmla="*/ 4023937 h 4023937"/>
              <a:gd name="connsiteX2" fmla="*/ 0 w 7775060"/>
              <a:gd name="connsiteY2" fmla="*/ 4023937 h 4023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75060" h="4023937">
                <a:moveTo>
                  <a:pt x="3887530" y="0"/>
                </a:moveTo>
                <a:lnTo>
                  <a:pt x="7775060" y="4023937"/>
                </a:lnTo>
                <a:lnTo>
                  <a:pt x="0" y="402393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13476355" y="5795463"/>
            <a:ext cx="7775061" cy="4023937"/>
          </a:xfrm>
          <a:custGeom>
            <a:avLst/>
            <a:gdLst>
              <a:gd name="connsiteX0" fmla="*/ 0 w 7775061"/>
              <a:gd name="connsiteY0" fmla="*/ 0 h 4023937"/>
              <a:gd name="connsiteX1" fmla="*/ 7775061 w 7775061"/>
              <a:gd name="connsiteY1" fmla="*/ 0 h 4023937"/>
              <a:gd name="connsiteX2" fmla="*/ 3887529 w 7775061"/>
              <a:gd name="connsiteY2" fmla="*/ 4023937 h 4023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75061" h="4023937">
                <a:moveTo>
                  <a:pt x="0" y="0"/>
                </a:moveTo>
                <a:lnTo>
                  <a:pt x="7775061" y="0"/>
                </a:lnTo>
                <a:lnTo>
                  <a:pt x="3887529" y="402393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4429397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752274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2152671" y="152401"/>
            <a:ext cx="12224979" cy="13406011"/>
          </a:xfrm>
          <a:custGeom>
            <a:avLst/>
            <a:gdLst>
              <a:gd name="connsiteX0" fmla="*/ 0 w 12224979"/>
              <a:gd name="connsiteY0" fmla="*/ 0 h 13716001"/>
              <a:gd name="connsiteX1" fmla="*/ 12224979 w 12224979"/>
              <a:gd name="connsiteY1" fmla="*/ 0 h 13716001"/>
              <a:gd name="connsiteX2" fmla="*/ 12224979 w 12224979"/>
              <a:gd name="connsiteY2" fmla="*/ 13716001 h 13716001"/>
              <a:gd name="connsiteX3" fmla="*/ 0 w 12224979"/>
              <a:gd name="connsiteY3" fmla="*/ 13716001 h 13716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24979" h="13716001">
                <a:moveTo>
                  <a:pt x="0" y="0"/>
                </a:moveTo>
                <a:lnTo>
                  <a:pt x="12224979" y="0"/>
                </a:lnTo>
                <a:lnTo>
                  <a:pt x="12224979" y="13716001"/>
                </a:lnTo>
                <a:lnTo>
                  <a:pt x="0" y="1371600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7" name="Rechteck 2"/>
          <p:cNvSpPr/>
          <p:nvPr userDrawn="1"/>
        </p:nvSpPr>
        <p:spPr>
          <a:xfrm>
            <a:off x="2" y="-5187"/>
            <a:ext cx="24377648" cy="1575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>
              <a:solidFill>
                <a:schemeClr val="bg1"/>
              </a:solidFill>
              <a:latin typeface="+mn-lt"/>
            </a:endParaRPr>
          </a:p>
          <a:p>
            <a:pPr algn="ctr"/>
            <a:endParaRPr lang="de-DE" sz="1600" dirty="0">
              <a:solidFill>
                <a:schemeClr val="bg1"/>
              </a:solidFill>
              <a:latin typeface="+mn-lt"/>
            </a:endParaRPr>
          </a:p>
          <a:p>
            <a:pPr algn="ctr">
              <a:lnSpc>
                <a:spcPct val="200000"/>
              </a:lnSpc>
            </a:pPr>
            <a:endParaRPr lang="de-DE" sz="1600" dirty="0">
              <a:solidFill>
                <a:schemeClr val="bg1"/>
              </a:solidFill>
              <a:latin typeface="+mn-lt"/>
            </a:endParaRPr>
          </a:p>
          <a:p>
            <a:pPr algn="ctr"/>
            <a:endParaRPr lang="de-DE" sz="7196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Rechteck 4"/>
          <p:cNvSpPr/>
          <p:nvPr userDrawn="1"/>
        </p:nvSpPr>
        <p:spPr>
          <a:xfrm>
            <a:off x="2" y="13558412"/>
            <a:ext cx="24377648" cy="1575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>
              <a:solidFill>
                <a:schemeClr val="bg1"/>
              </a:solidFill>
              <a:latin typeface="+mn-lt"/>
            </a:endParaRPr>
          </a:p>
          <a:p>
            <a:pPr algn="ctr"/>
            <a:endParaRPr lang="de-DE" sz="1600" dirty="0">
              <a:solidFill>
                <a:schemeClr val="bg1"/>
              </a:solidFill>
              <a:latin typeface="+mn-lt"/>
            </a:endParaRPr>
          </a:p>
          <a:p>
            <a:pPr algn="ctr">
              <a:lnSpc>
                <a:spcPct val="200000"/>
              </a:lnSpc>
            </a:pPr>
            <a:endParaRPr lang="de-DE" sz="1600" dirty="0">
              <a:solidFill>
                <a:schemeClr val="bg1"/>
              </a:solidFill>
              <a:latin typeface="+mn-lt"/>
            </a:endParaRPr>
          </a:p>
          <a:p>
            <a:pPr algn="ctr"/>
            <a:endParaRPr lang="de-DE" sz="7196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0574948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375484" y="152401"/>
            <a:ext cx="16007349" cy="13406011"/>
          </a:xfrm>
          <a:custGeom>
            <a:avLst/>
            <a:gdLst>
              <a:gd name="connsiteX0" fmla="*/ 0 w 16007348"/>
              <a:gd name="connsiteY0" fmla="*/ 0 h 13716001"/>
              <a:gd name="connsiteX1" fmla="*/ 16007348 w 16007348"/>
              <a:gd name="connsiteY1" fmla="*/ 0 h 13716001"/>
              <a:gd name="connsiteX2" fmla="*/ 16007348 w 16007348"/>
              <a:gd name="connsiteY2" fmla="*/ 13716001 h 13716001"/>
              <a:gd name="connsiteX3" fmla="*/ 0 w 16007348"/>
              <a:gd name="connsiteY3" fmla="*/ 13716001 h 13716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007348" h="13716001">
                <a:moveTo>
                  <a:pt x="0" y="0"/>
                </a:moveTo>
                <a:lnTo>
                  <a:pt x="16007348" y="0"/>
                </a:lnTo>
                <a:lnTo>
                  <a:pt x="16007348" y="13716001"/>
                </a:lnTo>
                <a:lnTo>
                  <a:pt x="0" y="1371600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baseline="0"/>
            </a:lvl1pPr>
          </a:lstStyle>
          <a:p>
            <a:endParaRPr lang="de-DE" dirty="0"/>
          </a:p>
        </p:txBody>
      </p:sp>
      <p:sp>
        <p:nvSpPr>
          <p:cNvPr id="9" name="Rechteck 2"/>
          <p:cNvSpPr/>
          <p:nvPr userDrawn="1"/>
        </p:nvSpPr>
        <p:spPr>
          <a:xfrm>
            <a:off x="2" y="-5187"/>
            <a:ext cx="24377648" cy="1575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>
              <a:solidFill>
                <a:schemeClr val="bg1"/>
              </a:solidFill>
              <a:latin typeface="+mn-lt"/>
            </a:endParaRPr>
          </a:p>
          <a:p>
            <a:pPr algn="ctr"/>
            <a:endParaRPr lang="de-DE" sz="1600" dirty="0">
              <a:solidFill>
                <a:schemeClr val="bg1"/>
              </a:solidFill>
              <a:latin typeface="+mn-lt"/>
            </a:endParaRPr>
          </a:p>
          <a:p>
            <a:pPr algn="ctr">
              <a:lnSpc>
                <a:spcPct val="200000"/>
              </a:lnSpc>
            </a:pPr>
            <a:endParaRPr lang="de-DE" sz="1600" dirty="0">
              <a:solidFill>
                <a:schemeClr val="bg1"/>
              </a:solidFill>
              <a:latin typeface="+mn-lt"/>
            </a:endParaRPr>
          </a:p>
          <a:p>
            <a:pPr algn="ctr"/>
            <a:endParaRPr lang="de-DE" sz="7196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Rechteck 4"/>
          <p:cNvSpPr/>
          <p:nvPr userDrawn="1"/>
        </p:nvSpPr>
        <p:spPr>
          <a:xfrm>
            <a:off x="2" y="13558412"/>
            <a:ext cx="24377648" cy="1575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>
              <a:solidFill>
                <a:schemeClr val="bg1"/>
              </a:solidFill>
              <a:latin typeface="+mn-lt"/>
            </a:endParaRPr>
          </a:p>
          <a:p>
            <a:pPr algn="ctr"/>
            <a:endParaRPr lang="de-DE" sz="1600" dirty="0">
              <a:solidFill>
                <a:schemeClr val="bg1"/>
              </a:solidFill>
              <a:latin typeface="+mn-lt"/>
            </a:endParaRPr>
          </a:p>
          <a:p>
            <a:pPr algn="ctr">
              <a:lnSpc>
                <a:spcPct val="200000"/>
              </a:lnSpc>
            </a:pPr>
            <a:endParaRPr lang="de-DE" sz="1600" dirty="0">
              <a:solidFill>
                <a:schemeClr val="bg1"/>
              </a:solidFill>
              <a:latin typeface="+mn-lt"/>
            </a:endParaRPr>
          </a:p>
          <a:p>
            <a:pPr algn="ctr"/>
            <a:endParaRPr lang="de-DE" sz="7196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511236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3037647" y="3581000"/>
            <a:ext cx="4346328" cy="4346328"/>
          </a:xfrm>
          <a:custGeom>
            <a:avLst/>
            <a:gdLst>
              <a:gd name="connsiteX0" fmla="*/ 2173164 w 4346328"/>
              <a:gd name="connsiteY0" fmla="*/ 0 h 4346328"/>
              <a:gd name="connsiteX1" fmla="*/ 4346328 w 4346328"/>
              <a:gd name="connsiteY1" fmla="*/ 2173164 h 4346328"/>
              <a:gd name="connsiteX2" fmla="*/ 2173164 w 4346328"/>
              <a:gd name="connsiteY2" fmla="*/ 4346328 h 4346328"/>
              <a:gd name="connsiteX3" fmla="*/ 0 w 4346328"/>
              <a:gd name="connsiteY3" fmla="*/ 2173164 h 4346328"/>
              <a:gd name="connsiteX4" fmla="*/ 2173164 w 4346328"/>
              <a:gd name="connsiteY4" fmla="*/ 0 h 4346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46328" h="4346328">
                <a:moveTo>
                  <a:pt x="2173164" y="0"/>
                </a:moveTo>
                <a:cubicBezTo>
                  <a:pt x="3373369" y="0"/>
                  <a:pt x="4346328" y="972959"/>
                  <a:pt x="4346328" y="2173164"/>
                </a:cubicBezTo>
                <a:cubicBezTo>
                  <a:pt x="4346328" y="3373369"/>
                  <a:pt x="3373369" y="4346328"/>
                  <a:pt x="2173164" y="4346328"/>
                </a:cubicBezTo>
                <a:cubicBezTo>
                  <a:pt x="972959" y="4346328"/>
                  <a:pt x="0" y="3373369"/>
                  <a:pt x="0" y="2173164"/>
                </a:cubicBezTo>
                <a:cubicBezTo>
                  <a:pt x="0" y="972959"/>
                  <a:pt x="972959" y="0"/>
                  <a:pt x="217316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0400860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93054" y="4656839"/>
            <a:ext cx="4346328" cy="4346328"/>
          </a:xfrm>
          <a:custGeom>
            <a:avLst/>
            <a:gdLst>
              <a:gd name="connsiteX0" fmla="*/ 2173164 w 4346328"/>
              <a:gd name="connsiteY0" fmla="*/ 0 h 4346328"/>
              <a:gd name="connsiteX1" fmla="*/ 4346328 w 4346328"/>
              <a:gd name="connsiteY1" fmla="*/ 2173164 h 4346328"/>
              <a:gd name="connsiteX2" fmla="*/ 2173164 w 4346328"/>
              <a:gd name="connsiteY2" fmla="*/ 4346328 h 4346328"/>
              <a:gd name="connsiteX3" fmla="*/ 0 w 4346328"/>
              <a:gd name="connsiteY3" fmla="*/ 2173164 h 4346328"/>
              <a:gd name="connsiteX4" fmla="*/ 2173164 w 4346328"/>
              <a:gd name="connsiteY4" fmla="*/ 0 h 4346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46328" h="4346328">
                <a:moveTo>
                  <a:pt x="2173164" y="0"/>
                </a:moveTo>
                <a:cubicBezTo>
                  <a:pt x="3373369" y="0"/>
                  <a:pt x="4346328" y="972959"/>
                  <a:pt x="4346328" y="2173164"/>
                </a:cubicBezTo>
                <a:cubicBezTo>
                  <a:pt x="4346328" y="3373369"/>
                  <a:pt x="3373369" y="4346328"/>
                  <a:pt x="2173164" y="4346328"/>
                </a:cubicBezTo>
                <a:cubicBezTo>
                  <a:pt x="972959" y="4346328"/>
                  <a:pt x="0" y="3373369"/>
                  <a:pt x="0" y="2173164"/>
                </a:cubicBezTo>
                <a:cubicBezTo>
                  <a:pt x="0" y="972959"/>
                  <a:pt x="972959" y="0"/>
                  <a:pt x="217316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9960326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375484" y="152401"/>
            <a:ext cx="16007349" cy="13406011"/>
          </a:xfrm>
          <a:custGeom>
            <a:avLst/>
            <a:gdLst>
              <a:gd name="connsiteX0" fmla="*/ 0 w 16007348"/>
              <a:gd name="connsiteY0" fmla="*/ 0 h 13716001"/>
              <a:gd name="connsiteX1" fmla="*/ 16007348 w 16007348"/>
              <a:gd name="connsiteY1" fmla="*/ 0 h 13716001"/>
              <a:gd name="connsiteX2" fmla="*/ 16007348 w 16007348"/>
              <a:gd name="connsiteY2" fmla="*/ 13716001 h 13716001"/>
              <a:gd name="connsiteX3" fmla="*/ 0 w 16007348"/>
              <a:gd name="connsiteY3" fmla="*/ 13716001 h 13716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007348" h="13716001">
                <a:moveTo>
                  <a:pt x="0" y="0"/>
                </a:moveTo>
                <a:lnTo>
                  <a:pt x="16007348" y="0"/>
                </a:lnTo>
                <a:lnTo>
                  <a:pt x="16007348" y="13716001"/>
                </a:lnTo>
                <a:lnTo>
                  <a:pt x="0" y="1371600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baseline="0"/>
            </a:lvl1pPr>
          </a:lstStyle>
          <a:p>
            <a:endParaRPr lang="de-DE" dirty="0"/>
          </a:p>
        </p:txBody>
      </p:sp>
      <p:sp>
        <p:nvSpPr>
          <p:cNvPr id="9" name="Rechteck 2"/>
          <p:cNvSpPr/>
          <p:nvPr userDrawn="1"/>
        </p:nvSpPr>
        <p:spPr>
          <a:xfrm>
            <a:off x="2" y="-5187"/>
            <a:ext cx="24377648" cy="1575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>
              <a:solidFill>
                <a:schemeClr val="bg1"/>
              </a:solidFill>
              <a:latin typeface="+mn-lt"/>
            </a:endParaRPr>
          </a:p>
          <a:p>
            <a:pPr algn="ctr"/>
            <a:endParaRPr lang="de-DE" sz="1600" dirty="0">
              <a:solidFill>
                <a:schemeClr val="bg1"/>
              </a:solidFill>
              <a:latin typeface="+mn-lt"/>
            </a:endParaRPr>
          </a:p>
          <a:p>
            <a:pPr algn="ctr">
              <a:lnSpc>
                <a:spcPct val="200000"/>
              </a:lnSpc>
            </a:pPr>
            <a:endParaRPr lang="de-DE" sz="1600" dirty="0">
              <a:solidFill>
                <a:schemeClr val="bg1"/>
              </a:solidFill>
              <a:latin typeface="+mn-lt"/>
            </a:endParaRPr>
          </a:p>
          <a:p>
            <a:pPr algn="ctr"/>
            <a:endParaRPr lang="de-DE" sz="7196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Rechteck 4"/>
          <p:cNvSpPr/>
          <p:nvPr userDrawn="1"/>
        </p:nvSpPr>
        <p:spPr>
          <a:xfrm>
            <a:off x="2" y="13558412"/>
            <a:ext cx="24377648" cy="1575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>
              <a:solidFill>
                <a:schemeClr val="bg1"/>
              </a:solidFill>
              <a:latin typeface="+mn-lt"/>
            </a:endParaRPr>
          </a:p>
          <a:p>
            <a:pPr algn="ctr"/>
            <a:endParaRPr lang="de-DE" sz="1600" dirty="0">
              <a:solidFill>
                <a:schemeClr val="bg1"/>
              </a:solidFill>
              <a:latin typeface="+mn-lt"/>
            </a:endParaRPr>
          </a:p>
          <a:p>
            <a:pPr algn="ctr">
              <a:lnSpc>
                <a:spcPct val="200000"/>
              </a:lnSpc>
            </a:pPr>
            <a:endParaRPr lang="de-DE" sz="1600" dirty="0">
              <a:solidFill>
                <a:schemeClr val="bg1"/>
              </a:solidFill>
              <a:latin typeface="+mn-lt"/>
            </a:endParaRPr>
          </a:p>
          <a:p>
            <a:pPr algn="ctr"/>
            <a:endParaRPr lang="de-DE" sz="7196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7" name="Shape 689"/>
          <p:cNvPicPr preferRelativeResize="0"/>
          <p:nvPr/>
        </p:nvPicPr>
        <p:blipFill rotWithShape="1">
          <a:blip r:embed="rId2">
            <a:alphaModFix/>
          </a:blip>
          <a:srcRect l="4792" r="4791"/>
          <a:stretch/>
        </p:blipFill>
        <p:spPr>
          <a:xfrm>
            <a:off x="5078548" y="4356154"/>
            <a:ext cx="6563112" cy="564935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5928026" y="5400601"/>
            <a:ext cx="4810896" cy="2979463"/>
          </a:xfrm>
          <a:custGeom>
            <a:avLst/>
            <a:gdLst>
              <a:gd name="connsiteX0" fmla="*/ 0 w 4810896"/>
              <a:gd name="connsiteY0" fmla="*/ 0 h 2979463"/>
              <a:gd name="connsiteX1" fmla="*/ 4810896 w 4810896"/>
              <a:gd name="connsiteY1" fmla="*/ 0 h 2979463"/>
              <a:gd name="connsiteX2" fmla="*/ 4810896 w 4810896"/>
              <a:gd name="connsiteY2" fmla="*/ 2979463 h 2979463"/>
              <a:gd name="connsiteX3" fmla="*/ 0 w 4810896"/>
              <a:gd name="connsiteY3" fmla="*/ 2979463 h 2979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10896" h="2979463">
                <a:moveTo>
                  <a:pt x="0" y="0"/>
                </a:moveTo>
                <a:lnTo>
                  <a:pt x="4810896" y="0"/>
                </a:lnTo>
                <a:lnTo>
                  <a:pt x="4810896" y="2979463"/>
                </a:lnTo>
                <a:lnTo>
                  <a:pt x="0" y="29794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10191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8703566" y="2038350"/>
            <a:ext cx="15674082" cy="10143818"/>
          </a:xfrm>
          <a:custGeom>
            <a:avLst/>
            <a:gdLst>
              <a:gd name="connsiteX0" fmla="*/ 0 w 15674082"/>
              <a:gd name="connsiteY0" fmla="*/ 0 h 10143818"/>
              <a:gd name="connsiteX1" fmla="*/ 15674082 w 15674082"/>
              <a:gd name="connsiteY1" fmla="*/ 0 h 10143818"/>
              <a:gd name="connsiteX2" fmla="*/ 15674082 w 15674082"/>
              <a:gd name="connsiteY2" fmla="*/ 10143818 h 10143818"/>
              <a:gd name="connsiteX3" fmla="*/ 0 w 15674082"/>
              <a:gd name="connsiteY3" fmla="*/ 10143818 h 10143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674082" h="10143818">
                <a:moveTo>
                  <a:pt x="0" y="0"/>
                </a:moveTo>
                <a:lnTo>
                  <a:pt x="15674082" y="0"/>
                </a:lnTo>
                <a:lnTo>
                  <a:pt x="15674082" y="10143818"/>
                </a:lnTo>
                <a:lnTo>
                  <a:pt x="0" y="1014381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1693089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8703566" y="4477798"/>
            <a:ext cx="15674082" cy="7704370"/>
          </a:xfrm>
          <a:custGeom>
            <a:avLst/>
            <a:gdLst>
              <a:gd name="connsiteX0" fmla="*/ 0 w 15674082"/>
              <a:gd name="connsiteY0" fmla="*/ 0 h 7704370"/>
              <a:gd name="connsiteX1" fmla="*/ 15674082 w 15674082"/>
              <a:gd name="connsiteY1" fmla="*/ 0 h 7704370"/>
              <a:gd name="connsiteX2" fmla="*/ 15674082 w 15674082"/>
              <a:gd name="connsiteY2" fmla="*/ 7704370 h 7704370"/>
              <a:gd name="connsiteX3" fmla="*/ 0 w 15674082"/>
              <a:gd name="connsiteY3" fmla="*/ 7704370 h 7704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674082" h="7704370">
                <a:moveTo>
                  <a:pt x="0" y="0"/>
                </a:moveTo>
                <a:lnTo>
                  <a:pt x="15674082" y="0"/>
                </a:lnTo>
                <a:lnTo>
                  <a:pt x="15674082" y="7704370"/>
                </a:lnTo>
                <a:lnTo>
                  <a:pt x="0" y="770437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481870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8703566" y="4477798"/>
            <a:ext cx="7578243" cy="7704370"/>
          </a:xfrm>
          <a:custGeom>
            <a:avLst/>
            <a:gdLst>
              <a:gd name="connsiteX0" fmla="*/ 0 w 7578243"/>
              <a:gd name="connsiteY0" fmla="*/ 0 h 7704370"/>
              <a:gd name="connsiteX1" fmla="*/ 7578243 w 7578243"/>
              <a:gd name="connsiteY1" fmla="*/ 0 h 7704370"/>
              <a:gd name="connsiteX2" fmla="*/ 7578243 w 7578243"/>
              <a:gd name="connsiteY2" fmla="*/ 7704370 h 7704370"/>
              <a:gd name="connsiteX3" fmla="*/ 0 w 7578243"/>
              <a:gd name="connsiteY3" fmla="*/ 7704370 h 7704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78243" h="7704370">
                <a:moveTo>
                  <a:pt x="0" y="0"/>
                </a:moveTo>
                <a:lnTo>
                  <a:pt x="7578243" y="0"/>
                </a:lnTo>
                <a:lnTo>
                  <a:pt x="7578243" y="7704370"/>
                </a:lnTo>
                <a:lnTo>
                  <a:pt x="0" y="770437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16799408" y="4477798"/>
            <a:ext cx="7578242" cy="7704370"/>
          </a:xfrm>
          <a:custGeom>
            <a:avLst/>
            <a:gdLst>
              <a:gd name="connsiteX0" fmla="*/ 0 w 7578242"/>
              <a:gd name="connsiteY0" fmla="*/ 0 h 7704370"/>
              <a:gd name="connsiteX1" fmla="*/ 7578242 w 7578242"/>
              <a:gd name="connsiteY1" fmla="*/ 0 h 7704370"/>
              <a:gd name="connsiteX2" fmla="*/ 7578242 w 7578242"/>
              <a:gd name="connsiteY2" fmla="*/ 7704370 h 7704370"/>
              <a:gd name="connsiteX3" fmla="*/ 0 w 7578242"/>
              <a:gd name="connsiteY3" fmla="*/ 7704370 h 7704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78242" h="7704370">
                <a:moveTo>
                  <a:pt x="0" y="0"/>
                </a:moveTo>
                <a:lnTo>
                  <a:pt x="7578242" y="0"/>
                </a:lnTo>
                <a:lnTo>
                  <a:pt x="7578242" y="7704370"/>
                </a:lnTo>
                <a:lnTo>
                  <a:pt x="0" y="770437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5506433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2628900"/>
            <a:ext cx="21533134" cy="8458202"/>
          </a:xfrm>
          <a:custGeom>
            <a:avLst/>
            <a:gdLst>
              <a:gd name="connsiteX0" fmla="*/ 0 w 21533134"/>
              <a:gd name="connsiteY0" fmla="*/ 0 h 8458202"/>
              <a:gd name="connsiteX1" fmla="*/ 21533134 w 21533134"/>
              <a:gd name="connsiteY1" fmla="*/ 0 h 8458202"/>
              <a:gd name="connsiteX2" fmla="*/ 21533134 w 21533134"/>
              <a:gd name="connsiteY2" fmla="*/ 8458202 h 8458202"/>
              <a:gd name="connsiteX3" fmla="*/ 0 w 21533134"/>
              <a:gd name="connsiteY3" fmla="*/ 8458202 h 8458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533134" h="8458202">
                <a:moveTo>
                  <a:pt x="0" y="0"/>
                </a:moveTo>
                <a:lnTo>
                  <a:pt x="21533134" y="0"/>
                </a:lnTo>
                <a:lnTo>
                  <a:pt x="21533134" y="8458202"/>
                </a:lnTo>
                <a:lnTo>
                  <a:pt x="0" y="845820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75164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3" y="-5188"/>
            <a:ext cx="24377647" cy="6670289"/>
          </a:xfrm>
          <a:custGeom>
            <a:avLst/>
            <a:gdLst>
              <a:gd name="connsiteX0" fmla="*/ 0 w 24377647"/>
              <a:gd name="connsiteY0" fmla="*/ 0 h 6670289"/>
              <a:gd name="connsiteX1" fmla="*/ 24377647 w 24377647"/>
              <a:gd name="connsiteY1" fmla="*/ 0 h 6670289"/>
              <a:gd name="connsiteX2" fmla="*/ 24377647 w 24377647"/>
              <a:gd name="connsiteY2" fmla="*/ 6670289 h 6670289"/>
              <a:gd name="connsiteX3" fmla="*/ 0 w 24377647"/>
              <a:gd name="connsiteY3" fmla="*/ 6670289 h 6670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77647" h="6670289">
                <a:moveTo>
                  <a:pt x="0" y="0"/>
                </a:moveTo>
                <a:lnTo>
                  <a:pt x="24377647" y="0"/>
                </a:lnTo>
                <a:lnTo>
                  <a:pt x="24377647" y="6670289"/>
                </a:lnTo>
                <a:lnTo>
                  <a:pt x="0" y="667028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5885005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11884264" y="152400"/>
            <a:ext cx="9648870" cy="5285462"/>
          </a:xfrm>
          <a:custGeom>
            <a:avLst/>
            <a:gdLst>
              <a:gd name="connsiteX0" fmla="*/ 0 w 9648870"/>
              <a:gd name="connsiteY0" fmla="*/ 0 h 5285462"/>
              <a:gd name="connsiteX1" fmla="*/ 9648870 w 9648870"/>
              <a:gd name="connsiteY1" fmla="*/ 0 h 5285462"/>
              <a:gd name="connsiteX2" fmla="*/ 9648870 w 9648870"/>
              <a:gd name="connsiteY2" fmla="*/ 5285462 h 5285462"/>
              <a:gd name="connsiteX3" fmla="*/ 0 w 9648870"/>
              <a:gd name="connsiteY3" fmla="*/ 5285462 h 5285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648870" h="5285462">
                <a:moveTo>
                  <a:pt x="0" y="0"/>
                </a:moveTo>
                <a:lnTo>
                  <a:pt x="9648870" y="0"/>
                </a:lnTo>
                <a:lnTo>
                  <a:pt x="9648870" y="5285462"/>
                </a:lnTo>
                <a:lnTo>
                  <a:pt x="0" y="528546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11884264" y="5530667"/>
            <a:ext cx="9648870" cy="2670803"/>
          </a:xfrm>
          <a:custGeom>
            <a:avLst/>
            <a:gdLst>
              <a:gd name="connsiteX0" fmla="*/ 0 w 9648870"/>
              <a:gd name="connsiteY0" fmla="*/ 0 h 2670803"/>
              <a:gd name="connsiteX1" fmla="*/ 9648870 w 9648870"/>
              <a:gd name="connsiteY1" fmla="*/ 0 h 2670803"/>
              <a:gd name="connsiteX2" fmla="*/ 9648870 w 9648870"/>
              <a:gd name="connsiteY2" fmla="*/ 2670803 h 2670803"/>
              <a:gd name="connsiteX3" fmla="*/ 0 w 9648870"/>
              <a:gd name="connsiteY3" fmla="*/ 2670803 h 2670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648870" h="2670803">
                <a:moveTo>
                  <a:pt x="0" y="0"/>
                </a:moveTo>
                <a:lnTo>
                  <a:pt x="9648870" y="0"/>
                </a:lnTo>
                <a:lnTo>
                  <a:pt x="9648870" y="2670803"/>
                </a:lnTo>
                <a:lnTo>
                  <a:pt x="0" y="267080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2"/>
          </p:nvPr>
        </p:nvSpPr>
        <p:spPr>
          <a:xfrm>
            <a:off x="11884264" y="8279095"/>
            <a:ext cx="9648870" cy="5284505"/>
          </a:xfrm>
          <a:custGeom>
            <a:avLst/>
            <a:gdLst>
              <a:gd name="connsiteX0" fmla="*/ 0 w 9648870"/>
              <a:gd name="connsiteY0" fmla="*/ 0 h 5284505"/>
              <a:gd name="connsiteX1" fmla="*/ 9648870 w 9648870"/>
              <a:gd name="connsiteY1" fmla="*/ 0 h 5284505"/>
              <a:gd name="connsiteX2" fmla="*/ 9648870 w 9648870"/>
              <a:gd name="connsiteY2" fmla="*/ 5284505 h 5284505"/>
              <a:gd name="connsiteX3" fmla="*/ 0 w 9648870"/>
              <a:gd name="connsiteY3" fmla="*/ 5284505 h 5284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648870" h="5284505">
                <a:moveTo>
                  <a:pt x="0" y="0"/>
                </a:moveTo>
                <a:lnTo>
                  <a:pt x="9648870" y="0"/>
                </a:lnTo>
                <a:lnTo>
                  <a:pt x="9648870" y="5284505"/>
                </a:lnTo>
                <a:lnTo>
                  <a:pt x="0" y="528450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8546412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" y="4477798"/>
            <a:ext cx="8703566" cy="7704370"/>
          </a:xfrm>
          <a:custGeom>
            <a:avLst/>
            <a:gdLst>
              <a:gd name="connsiteX0" fmla="*/ 0 w 8703566"/>
              <a:gd name="connsiteY0" fmla="*/ 0 h 7704370"/>
              <a:gd name="connsiteX1" fmla="*/ 8703566 w 8703566"/>
              <a:gd name="connsiteY1" fmla="*/ 0 h 7704370"/>
              <a:gd name="connsiteX2" fmla="*/ 8703566 w 8703566"/>
              <a:gd name="connsiteY2" fmla="*/ 7704370 h 7704370"/>
              <a:gd name="connsiteX3" fmla="*/ 0 w 8703566"/>
              <a:gd name="connsiteY3" fmla="*/ 7704370 h 7704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03566" h="7704370">
                <a:moveTo>
                  <a:pt x="0" y="0"/>
                </a:moveTo>
                <a:lnTo>
                  <a:pt x="8703566" y="0"/>
                </a:lnTo>
                <a:lnTo>
                  <a:pt x="8703566" y="7704370"/>
                </a:lnTo>
                <a:lnTo>
                  <a:pt x="0" y="770437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8707874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5674084" y="4477798"/>
            <a:ext cx="8703566" cy="7704370"/>
          </a:xfrm>
          <a:custGeom>
            <a:avLst/>
            <a:gdLst>
              <a:gd name="connsiteX0" fmla="*/ 0 w 8703566"/>
              <a:gd name="connsiteY0" fmla="*/ 0 h 7704370"/>
              <a:gd name="connsiteX1" fmla="*/ 8703566 w 8703566"/>
              <a:gd name="connsiteY1" fmla="*/ 0 h 7704370"/>
              <a:gd name="connsiteX2" fmla="*/ 8703566 w 8703566"/>
              <a:gd name="connsiteY2" fmla="*/ 7704370 h 7704370"/>
              <a:gd name="connsiteX3" fmla="*/ 0 w 8703566"/>
              <a:gd name="connsiteY3" fmla="*/ 7704370 h 7704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03566" h="7704370">
                <a:moveTo>
                  <a:pt x="0" y="0"/>
                </a:moveTo>
                <a:lnTo>
                  <a:pt x="8703566" y="0"/>
                </a:lnTo>
                <a:lnTo>
                  <a:pt x="8703566" y="7704370"/>
                </a:lnTo>
                <a:lnTo>
                  <a:pt x="0" y="770437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9505751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2869593" y="2628900"/>
            <a:ext cx="8582784" cy="8458202"/>
          </a:xfrm>
          <a:custGeom>
            <a:avLst/>
            <a:gdLst>
              <a:gd name="connsiteX0" fmla="*/ 0 w 8582784"/>
              <a:gd name="connsiteY0" fmla="*/ 0 h 8458202"/>
              <a:gd name="connsiteX1" fmla="*/ 8582784 w 8582784"/>
              <a:gd name="connsiteY1" fmla="*/ 0 h 8458202"/>
              <a:gd name="connsiteX2" fmla="*/ 8582784 w 8582784"/>
              <a:gd name="connsiteY2" fmla="*/ 8458202 h 8458202"/>
              <a:gd name="connsiteX3" fmla="*/ 0 w 8582784"/>
              <a:gd name="connsiteY3" fmla="*/ 8458202 h 8458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82784" h="8458202">
                <a:moveTo>
                  <a:pt x="0" y="0"/>
                </a:moveTo>
                <a:lnTo>
                  <a:pt x="8582784" y="0"/>
                </a:lnTo>
                <a:lnTo>
                  <a:pt x="8582784" y="8458202"/>
                </a:lnTo>
                <a:lnTo>
                  <a:pt x="0" y="845820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4176623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31193" y="1"/>
            <a:ext cx="5608460" cy="13716000"/>
          </a:xfrm>
          <a:custGeom>
            <a:avLst/>
            <a:gdLst>
              <a:gd name="connsiteX0" fmla="*/ 0 w 5608460"/>
              <a:gd name="connsiteY0" fmla="*/ 0 h 13716000"/>
              <a:gd name="connsiteX1" fmla="*/ 5608460 w 5608460"/>
              <a:gd name="connsiteY1" fmla="*/ 0 h 13716000"/>
              <a:gd name="connsiteX2" fmla="*/ 5608460 w 5608460"/>
              <a:gd name="connsiteY2" fmla="*/ 13716000 h 13716000"/>
              <a:gd name="connsiteX3" fmla="*/ 0 w 5608460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08460" h="13716000">
                <a:moveTo>
                  <a:pt x="0" y="0"/>
                </a:moveTo>
                <a:lnTo>
                  <a:pt x="5608460" y="0"/>
                </a:lnTo>
                <a:lnTo>
                  <a:pt x="5608460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5971705" y="1"/>
            <a:ext cx="4078464" cy="13716000"/>
          </a:xfrm>
          <a:custGeom>
            <a:avLst/>
            <a:gdLst>
              <a:gd name="connsiteX0" fmla="*/ 0 w 4078464"/>
              <a:gd name="connsiteY0" fmla="*/ 0 h 13716000"/>
              <a:gd name="connsiteX1" fmla="*/ 4078464 w 4078464"/>
              <a:gd name="connsiteY1" fmla="*/ 0 h 13716000"/>
              <a:gd name="connsiteX2" fmla="*/ 4078464 w 4078464"/>
              <a:gd name="connsiteY2" fmla="*/ 13716000 h 13716000"/>
              <a:gd name="connsiteX3" fmla="*/ 0 w 4078464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78464" h="13716000">
                <a:moveTo>
                  <a:pt x="0" y="0"/>
                </a:moveTo>
                <a:lnTo>
                  <a:pt x="4078464" y="0"/>
                </a:lnTo>
                <a:lnTo>
                  <a:pt x="4078464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2"/>
          </p:nvPr>
        </p:nvSpPr>
        <p:spPr>
          <a:xfrm>
            <a:off x="10053550" y="1"/>
            <a:ext cx="4212338" cy="13716000"/>
          </a:xfrm>
          <a:custGeom>
            <a:avLst/>
            <a:gdLst>
              <a:gd name="connsiteX0" fmla="*/ 0 w 4212338"/>
              <a:gd name="connsiteY0" fmla="*/ 0 h 13716000"/>
              <a:gd name="connsiteX1" fmla="*/ 4212338 w 4212338"/>
              <a:gd name="connsiteY1" fmla="*/ 0 h 13716000"/>
              <a:gd name="connsiteX2" fmla="*/ 4212338 w 4212338"/>
              <a:gd name="connsiteY2" fmla="*/ 13716000 h 13716000"/>
              <a:gd name="connsiteX3" fmla="*/ 0 w 4212338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12338" h="13716000">
                <a:moveTo>
                  <a:pt x="0" y="0"/>
                </a:moveTo>
                <a:lnTo>
                  <a:pt x="4212338" y="0"/>
                </a:lnTo>
                <a:lnTo>
                  <a:pt x="4212338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3"/>
          </p:nvPr>
        </p:nvSpPr>
        <p:spPr>
          <a:xfrm>
            <a:off x="14265888" y="1"/>
            <a:ext cx="4018670" cy="13716000"/>
          </a:xfrm>
          <a:custGeom>
            <a:avLst/>
            <a:gdLst>
              <a:gd name="connsiteX0" fmla="*/ 0 w 4018670"/>
              <a:gd name="connsiteY0" fmla="*/ 0 h 13716000"/>
              <a:gd name="connsiteX1" fmla="*/ 4018670 w 4018670"/>
              <a:gd name="connsiteY1" fmla="*/ 0 h 13716000"/>
              <a:gd name="connsiteX2" fmla="*/ 4018670 w 4018670"/>
              <a:gd name="connsiteY2" fmla="*/ 13716000 h 13716000"/>
              <a:gd name="connsiteX3" fmla="*/ 0 w 4018670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18670" h="13716000">
                <a:moveTo>
                  <a:pt x="0" y="0"/>
                </a:moveTo>
                <a:lnTo>
                  <a:pt x="4018670" y="0"/>
                </a:lnTo>
                <a:lnTo>
                  <a:pt x="4018670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4"/>
          </p:nvPr>
        </p:nvSpPr>
        <p:spPr>
          <a:xfrm>
            <a:off x="18689484" y="1"/>
            <a:ext cx="5674828" cy="13716000"/>
          </a:xfrm>
          <a:custGeom>
            <a:avLst/>
            <a:gdLst>
              <a:gd name="connsiteX0" fmla="*/ 0 w 5674828"/>
              <a:gd name="connsiteY0" fmla="*/ 0 h 13716000"/>
              <a:gd name="connsiteX1" fmla="*/ 5674828 w 5674828"/>
              <a:gd name="connsiteY1" fmla="*/ 0 h 13716000"/>
              <a:gd name="connsiteX2" fmla="*/ 5674828 w 5674828"/>
              <a:gd name="connsiteY2" fmla="*/ 13716000 h 13716000"/>
              <a:gd name="connsiteX3" fmla="*/ 0 w 5674828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74828" h="13716000">
                <a:moveTo>
                  <a:pt x="0" y="0"/>
                </a:moveTo>
                <a:lnTo>
                  <a:pt x="5674828" y="0"/>
                </a:lnTo>
                <a:lnTo>
                  <a:pt x="5674828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148596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8883" y="549276"/>
            <a:ext cx="21939885" cy="228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8883" y="3200401"/>
            <a:ext cx="21939885" cy="905192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8883" y="12712701"/>
            <a:ext cx="5688118" cy="730250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29031" y="12712701"/>
            <a:ext cx="7719589" cy="7302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0649" y="12712701"/>
            <a:ext cx="5688118" cy="730250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623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20"/>
          <p:cNvSpPr/>
          <p:nvPr userDrawn="1"/>
        </p:nvSpPr>
        <p:spPr>
          <a:xfrm>
            <a:off x="-6667" y="-5188"/>
            <a:ext cx="24377648" cy="137211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>
              <a:solidFill>
                <a:schemeClr val="bg1"/>
              </a:solidFill>
            </a:endParaRPr>
          </a:p>
          <a:p>
            <a:pPr algn="ctr"/>
            <a:endParaRPr lang="de-DE" sz="1600" dirty="0">
              <a:solidFill>
                <a:schemeClr val="bg1"/>
              </a:solidFill>
            </a:endParaRPr>
          </a:p>
          <a:p>
            <a:pPr algn="ctr">
              <a:lnSpc>
                <a:spcPct val="200000"/>
              </a:lnSpc>
            </a:pPr>
            <a:endParaRPr lang="de-DE" sz="1600" dirty="0">
              <a:solidFill>
                <a:schemeClr val="bg1"/>
              </a:solidFill>
            </a:endParaRPr>
          </a:p>
          <a:p>
            <a:pPr algn="ctr"/>
            <a:endParaRPr lang="de-DE" sz="7196" dirty="0">
              <a:solidFill>
                <a:schemeClr val="bg1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3" y="-5188"/>
            <a:ext cx="24377647" cy="13721188"/>
          </a:xfrm>
          <a:custGeom>
            <a:avLst/>
            <a:gdLst>
              <a:gd name="connsiteX0" fmla="*/ 0 w 24377647"/>
              <a:gd name="connsiteY0" fmla="*/ 0 h 13721188"/>
              <a:gd name="connsiteX1" fmla="*/ 24377647 w 24377647"/>
              <a:gd name="connsiteY1" fmla="*/ 0 h 13721188"/>
              <a:gd name="connsiteX2" fmla="*/ 24377647 w 24377647"/>
              <a:gd name="connsiteY2" fmla="*/ 13721188 h 13721188"/>
              <a:gd name="connsiteX3" fmla="*/ 0 w 24377647"/>
              <a:gd name="connsiteY3" fmla="*/ 13721188 h 13721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77647" h="13721188">
                <a:moveTo>
                  <a:pt x="0" y="0"/>
                </a:moveTo>
                <a:lnTo>
                  <a:pt x="24377647" y="0"/>
                </a:lnTo>
                <a:lnTo>
                  <a:pt x="24377647" y="13721188"/>
                </a:lnTo>
                <a:lnTo>
                  <a:pt x="0" y="1372118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346037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9776747" y="-1"/>
            <a:ext cx="14600905" cy="13716000"/>
          </a:xfrm>
          <a:custGeom>
            <a:avLst/>
            <a:gdLst>
              <a:gd name="connsiteX0" fmla="*/ 8613149 w 14600905"/>
              <a:gd name="connsiteY0" fmla="*/ 0 h 13716000"/>
              <a:gd name="connsiteX1" fmla="*/ 14600905 w 14600905"/>
              <a:gd name="connsiteY1" fmla="*/ 0 h 13716000"/>
              <a:gd name="connsiteX2" fmla="*/ 14600905 w 14600905"/>
              <a:gd name="connsiteY2" fmla="*/ 13716000 h 13716000"/>
              <a:gd name="connsiteX3" fmla="*/ 0 w 14600905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600905" h="13716000">
                <a:moveTo>
                  <a:pt x="8613149" y="0"/>
                </a:moveTo>
                <a:lnTo>
                  <a:pt x="14600905" y="0"/>
                </a:lnTo>
                <a:lnTo>
                  <a:pt x="14600905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10447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15249833" cy="13716000"/>
          </a:xfrm>
          <a:custGeom>
            <a:avLst/>
            <a:gdLst>
              <a:gd name="connsiteX0" fmla="*/ 0 w 15249833"/>
              <a:gd name="connsiteY0" fmla="*/ 0 h 13716000"/>
              <a:gd name="connsiteX1" fmla="*/ 6253878 w 15249833"/>
              <a:gd name="connsiteY1" fmla="*/ 0 h 13716000"/>
              <a:gd name="connsiteX2" fmla="*/ 15249833 w 15249833"/>
              <a:gd name="connsiteY2" fmla="*/ 13716000 h 13716000"/>
              <a:gd name="connsiteX3" fmla="*/ 0 w 15249833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49833" h="13716000">
                <a:moveTo>
                  <a:pt x="0" y="0"/>
                </a:moveTo>
                <a:lnTo>
                  <a:pt x="6253878" y="0"/>
                </a:lnTo>
                <a:lnTo>
                  <a:pt x="15249833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108518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6956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  <p:sldLayoutId id="2147483718" r:id="rId17"/>
    <p:sldLayoutId id="2147483719" r:id="rId18"/>
    <p:sldLayoutId id="2147483720" r:id="rId19"/>
    <p:sldLayoutId id="2147483721" r:id="rId20"/>
    <p:sldLayoutId id="2147483722" r:id="rId21"/>
    <p:sldLayoutId id="2147483723" r:id="rId22"/>
    <p:sldLayoutId id="2147483724" r:id="rId23"/>
    <p:sldLayoutId id="2147483725" r:id="rId24"/>
    <p:sldLayoutId id="2147483726" r:id="rId25"/>
    <p:sldLayoutId id="2147483727" r:id="rId26"/>
    <p:sldLayoutId id="2147483728" r:id="rId27"/>
    <p:sldLayoutId id="2147483729" r:id="rId28"/>
    <p:sldLayoutId id="2147483730" r:id="rId29"/>
    <p:sldLayoutId id="2147483731" r:id="rId30"/>
    <p:sldLayoutId id="2147483732" r:id="rId31"/>
    <p:sldLayoutId id="2147483733" r:id="rId32"/>
    <p:sldLayoutId id="2147483734" r:id="rId33"/>
    <p:sldLayoutId id="2147483735" r:id="rId34"/>
    <p:sldLayoutId id="2147483736" r:id="rId35"/>
    <p:sldLayoutId id="2147483737" r:id="rId36"/>
    <p:sldLayoutId id="2147483738" r:id="rId37"/>
    <p:sldLayoutId id="2147483739" r:id="rId38"/>
    <p:sldLayoutId id="2147483740" r:id="rId39"/>
    <p:sldLayoutId id="2147483741" r:id="rId40"/>
    <p:sldLayoutId id="2147483742" r:id="rId41"/>
    <p:sldLayoutId id="2147483743" r:id="rId42"/>
    <p:sldLayoutId id="2147483744" r:id="rId43"/>
    <p:sldLayoutId id="2147483745" r:id="rId44"/>
    <p:sldLayoutId id="2147483746" r:id="rId45"/>
    <p:sldLayoutId id="2147483747" r:id="rId46"/>
    <p:sldLayoutId id="2147483748" r:id="rId47"/>
    <p:sldLayoutId id="2147483749" r:id="rId48"/>
    <p:sldLayoutId id="2147483750" r:id="rId49"/>
    <p:sldLayoutId id="2147483751" r:id="rId50"/>
    <p:sldLayoutId id="2147483752" r:id="rId51"/>
    <p:sldLayoutId id="2147483753" r:id="rId52"/>
    <p:sldLayoutId id="2147483754" r:id="rId53"/>
    <p:sldLayoutId id="2147483755" r:id="rId54"/>
    <p:sldLayoutId id="2147483756" r:id="rId55"/>
    <p:sldLayoutId id="2147483757" r:id="rId56"/>
    <p:sldLayoutId id="2147483758" r:id="rId57"/>
    <p:sldLayoutId id="2147483759" r:id="rId58"/>
    <p:sldLayoutId id="2147483760" r:id="rId59"/>
    <p:sldLayoutId id="2147483761" r:id="rId60"/>
    <p:sldLayoutId id="2147483762" r:id="rId61"/>
    <p:sldLayoutId id="2147483763" r:id="rId62"/>
    <p:sldLayoutId id="2147483764" r:id="rId63"/>
    <p:sldLayoutId id="2147483765" r:id="rId64"/>
    <p:sldLayoutId id="2147483766" r:id="rId65"/>
  </p:sldLayoutIdLst>
  <p:txStyles>
    <p:titleStyle>
      <a:lvl1pPr algn="l" defTabSz="1828343" rtl="0" eaLnBrk="1" latinLnBrk="0" hangingPunct="1">
        <a:lnSpc>
          <a:spcPct val="90000"/>
        </a:lnSpc>
        <a:spcBef>
          <a:spcPct val="0"/>
        </a:spcBef>
        <a:buNone/>
        <a:defRPr sz="87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86" indent="-457086" algn="l" defTabSz="1828343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599" kern="1200">
          <a:solidFill>
            <a:schemeClr val="tx1"/>
          </a:solidFill>
          <a:latin typeface="+mn-lt"/>
          <a:ea typeface="+mn-ea"/>
          <a:cs typeface="+mn-cs"/>
        </a:defRPr>
      </a:lvl1pPr>
      <a:lvl2pPr marL="1371257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799" kern="1200">
          <a:solidFill>
            <a:schemeClr val="tx1"/>
          </a:solidFill>
          <a:latin typeface="+mn-lt"/>
          <a:ea typeface="+mn-ea"/>
          <a:cs typeface="+mn-cs"/>
        </a:defRPr>
      </a:lvl2pPr>
      <a:lvl3pPr marL="2285429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999" kern="1200">
          <a:solidFill>
            <a:schemeClr val="tx1"/>
          </a:solidFill>
          <a:latin typeface="+mn-lt"/>
          <a:ea typeface="+mn-ea"/>
          <a:cs typeface="+mn-cs"/>
        </a:defRPr>
      </a:lvl3pPr>
      <a:lvl4pPr marL="3199600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4pPr>
      <a:lvl5pPr marL="4113771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5pPr>
      <a:lvl6pPr marL="5027943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942114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856286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770457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1pPr>
      <a:lvl2pPr marL="914171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2pPr>
      <a:lvl3pPr marL="1828343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3pPr>
      <a:lvl4pPr marL="2742514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4pPr>
      <a:lvl5pPr marL="3656686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5pPr>
      <a:lvl6pPr marL="4570857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485028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399200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313371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77650" cy="13716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6177" y="9976704"/>
            <a:ext cx="6486525" cy="23907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144230" y="11693756"/>
            <a:ext cx="77006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dirty="0">
              <a:latin typeface="Montserrat Medium" charset="0"/>
              <a:ea typeface="Montserrat Medium" charset="0"/>
              <a:cs typeface="Montserrat Medium" charset="0"/>
            </a:endParaRPr>
          </a:p>
          <a:p>
            <a:pPr algn="ctr"/>
            <a:endParaRPr lang="en-US" sz="3200" dirty="0">
              <a:latin typeface="Montserrat Medium" charset="0"/>
              <a:ea typeface="Montserrat Medium" charset="0"/>
              <a:cs typeface="Montserrat Medium" charset="0"/>
            </a:endParaRPr>
          </a:p>
          <a:p>
            <a:pPr algn="ctr"/>
            <a:r>
              <a:rPr lang="en-US" sz="3200" dirty="0">
                <a:solidFill>
                  <a:srgbClr val="248CC0"/>
                </a:solidFill>
                <a:latin typeface="Montserrat Medium" charset="0"/>
                <a:ea typeface="Montserrat Medium" charset="0"/>
                <a:cs typeface="Montserrat Medium" charset="0"/>
              </a:rPr>
              <a:t>Recap</a:t>
            </a:r>
            <a:endParaRPr lang="en-US" sz="4000" dirty="0">
              <a:latin typeface="Montserrat Medium" charset="0"/>
              <a:ea typeface="Montserrat Medium" charset="0"/>
              <a:cs typeface="Montserrat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2111849"/>
      </p:ext>
    </p:extLst>
  </p:cSld>
  <p:clrMapOvr>
    <a:masterClrMapping/>
  </p:clrMapOvr>
  <p:transition spd="slow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85494" y="64397"/>
            <a:ext cx="24206662" cy="1715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500" dirty="0">
                <a:solidFill>
                  <a:srgbClr val="248CC0"/>
                </a:solidFill>
                <a:latin typeface="Montserrat Medium" charset="0"/>
                <a:ea typeface="Montserrat Medium" charset="0"/>
                <a:cs typeface="Montserrat Medium" charset="0"/>
              </a:rPr>
              <a:t>Crunch Tampa February Performance</a:t>
            </a:r>
          </a:p>
          <a:p>
            <a:endParaRPr lang="en-US" sz="2400" dirty="0">
              <a:solidFill>
                <a:srgbClr val="248CC0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r>
              <a:rPr lang="en-US" sz="2400" dirty="0">
                <a:solidFill>
                  <a:srgbClr val="248CC0"/>
                </a:solidFill>
                <a:latin typeface="Montserrat Medium" charset="0"/>
                <a:ea typeface="Montserrat Medium" charset="0"/>
                <a:cs typeface="Montserrat Medium" charset="0"/>
              </a:rPr>
              <a:t>Digital Display Tactics: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48CC0"/>
                </a:solidFill>
                <a:latin typeface="Montserrat Medium" charset="0"/>
                <a:ea typeface="Montserrat Medium" charset="0"/>
                <a:cs typeface="Montserrat Medium" charset="0"/>
              </a:rPr>
              <a:t>Contextual / Fitness Sites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48CC0"/>
                </a:solidFill>
                <a:latin typeface="Montserrat Medium" charset="0"/>
                <a:ea typeface="Montserrat Medium" charset="0"/>
                <a:cs typeface="Montserrat Medium" charset="0"/>
              </a:rPr>
              <a:t>3</a:t>
            </a:r>
            <a:r>
              <a:rPr lang="en-US" sz="2400" baseline="30000" dirty="0">
                <a:solidFill>
                  <a:srgbClr val="248CC0"/>
                </a:solidFill>
                <a:latin typeface="Montserrat Medium" charset="0"/>
                <a:ea typeface="Montserrat Medium" charset="0"/>
                <a:cs typeface="Montserrat Medium" charset="0"/>
              </a:rPr>
              <a:t>rd</a:t>
            </a:r>
            <a:r>
              <a:rPr lang="en-US" sz="2400" dirty="0">
                <a:solidFill>
                  <a:srgbClr val="248CC0"/>
                </a:solidFill>
                <a:latin typeface="Montserrat Medium" charset="0"/>
                <a:ea typeface="Montserrat Medium" charset="0"/>
                <a:cs typeface="Montserrat Medium" charset="0"/>
              </a:rPr>
              <a:t> Party Data / Fitness Intenders</a:t>
            </a:r>
          </a:p>
          <a:p>
            <a:endParaRPr lang="en-US" sz="2400" dirty="0">
              <a:solidFill>
                <a:srgbClr val="248CC0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r>
              <a:rPr lang="en-US" sz="2400" dirty="0">
                <a:solidFill>
                  <a:srgbClr val="248CC0"/>
                </a:solidFill>
                <a:latin typeface="Montserrat Medium" charset="0"/>
                <a:ea typeface="Montserrat Medium" charset="0"/>
                <a:cs typeface="Montserrat Medium" charset="0"/>
              </a:rPr>
              <a:t>Performance:</a:t>
            </a:r>
          </a:p>
          <a:p>
            <a:endParaRPr lang="en-US" sz="2000" dirty="0">
              <a:solidFill>
                <a:srgbClr val="248CC0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endParaRPr lang="en-US" sz="2000" dirty="0">
              <a:solidFill>
                <a:srgbClr val="248CC0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endParaRPr lang="en-US" sz="2000" dirty="0">
              <a:solidFill>
                <a:srgbClr val="248CC0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endParaRPr lang="en-US" sz="2000" dirty="0">
              <a:solidFill>
                <a:srgbClr val="248CC0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endParaRPr lang="en-US" sz="2000" dirty="0">
              <a:solidFill>
                <a:srgbClr val="248CC0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endParaRPr lang="en-US" sz="2000" dirty="0">
              <a:solidFill>
                <a:srgbClr val="248CC0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endParaRPr lang="en-US" sz="2000" dirty="0">
              <a:solidFill>
                <a:srgbClr val="248CC0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endParaRPr lang="en-US" sz="2000" dirty="0">
              <a:solidFill>
                <a:srgbClr val="248CC0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endParaRPr lang="en-US" sz="2000" dirty="0">
              <a:solidFill>
                <a:srgbClr val="248CC0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endParaRPr lang="en-US" sz="2000" dirty="0">
              <a:solidFill>
                <a:srgbClr val="248CC0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endParaRPr lang="en-US" sz="2000" dirty="0">
              <a:solidFill>
                <a:srgbClr val="248CC0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endParaRPr lang="en-US" sz="2000" dirty="0">
              <a:solidFill>
                <a:srgbClr val="248CC0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endParaRPr lang="en-US" sz="2000" dirty="0">
              <a:solidFill>
                <a:srgbClr val="248CC0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endParaRPr lang="en-US" sz="2000" dirty="0">
              <a:solidFill>
                <a:srgbClr val="248CC0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endParaRPr lang="en-US" sz="2000" dirty="0">
              <a:solidFill>
                <a:srgbClr val="248CC0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endParaRPr lang="en-US" sz="2000" dirty="0">
              <a:solidFill>
                <a:srgbClr val="248CC0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endParaRPr lang="en-US" sz="2000" dirty="0">
              <a:solidFill>
                <a:srgbClr val="248CC0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endParaRPr lang="en-US" sz="2000" dirty="0">
              <a:solidFill>
                <a:srgbClr val="248CC0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endParaRPr lang="en-US" sz="2000" dirty="0">
              <a:solidFill>
                <a:srgbClr val="248CC0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endParaRPr lang="en-US" sz="2000" dirty="0">
              <a:solidFill>
                <a:srgbClr val="248CC0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endParaRPr lang="en-US" sz="2000" dirty="0">
              <a:solidFill>
                <a:srgbClr val="248CC0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endParaRPr lang="en-US" sz="2000" dirty="0">
              <a:solidFill>
                <a:srgbClr val="248CC0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endParaRPr lang="en-US" sz="2000" dirty="0">
              <a:solidFill>
                <a:srgbClr val="248CC0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endParaRPr lang="en-US" sz="2000" dirty="0">
              <a:solidFill>
                <a:srgbClr val="248CC0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endParaRPr lang="en-US" sz="2000" dirty="0">
              <a:solidFill>
                <a:srgbClr val="248CC0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endParaRPr lang="en-US" sz="2000" dirty="0">
              <a:solidFill>
                <a:srgbClr val="248CC0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endParaRPr lang="en-US" sz="2000" dirty="0">
              <a:solidFill>
                <a:srgbClr val="248CC0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endParaRPr lang="en-US" sz="2000" dirty="0">
              <a:solidFill>
                <a:srgbClr val="248CC0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endParaRPr lang="en-US" sz="2000" dirty="0">
              <a:solidFill>
                <a:srgbClr val="248CC0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endParaRPr lang="en-US" sz="2000" dirty="0">
              <a:solidFill>
                <a:srgbClr val="248CC0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endParaRPr lang="en-US" sz="2000" dirty="0">
              <a:solidFill>
                <a:srgbClr val="248CC0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endParaRPr lang="en-US" sz="2000" dirty="0">
              <a:solidFill>
                <a:srgbClr val="248CC0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endParaRPr lang="en-US" sz="2000" dirty="0">
              <a:solidFill>
                <a:srgbClr val="248CC0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r>
              <a:rPr lang="en-US" sz="2400" i="1" dirty="0">
                <a:solidFill>
                  <a:srgbClr val="248CC0"/>
                </a:solidFill>
                <a:latin typeface="Montserrat Medium" charset="0"/>
                <a:ea typeface="Montserrat Medium" charset="0"/>
                <a:cs typeface="Montserrat Medium" charset="0"/>
              </a:rPr>
              <a:t>*We contracted for 870,000 impressions and over delivered.</a:t>
            </a:r>
          </a:p>
          <a:p>
            <a:endParaRPr lang="en-US" sz="2400" dirty="0">
              <a:solidFill>
                <a:srgbClr val="248CC0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endParaRPr lang="en-US" sz="2400" dirty="0">
              <a:solidFill>
                <a:srgbClr val="248CC0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endParaRPr lang="en-US" sz="2400" dirty="0">
              <a:solidFill>
                <a:srgbClr val="248CC0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248CC0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endParaRPr lang="en-US" sz="2400" dirty="0">
              <a:solidFill>
                <a:srgbClr val="248CC0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r>
              <a:rPr lang="en-US" sz="2400" dirty="0">
                <a:solidFill>
                  <a:srgbClr val="248CC0"/>
                </a:solidFill>
                <a:latin typeface="Montserrat Medium" charset="0"/>
                <a:ea typeface="Montserrat Medium" charset="0"/>
                <a:cs typeface="Montserrat Medium" charset="0"/>
              </a:rPr>
              <a:t> </a:t>
            </a:r>
          </a:p>
          <a:p>
            <a:pPr lvl="0"/>
            <a:endParaRPr lang="en-US" sz="2400" dirty="0">
              <a:solidFill>
                <a:srgbClr val="248CC0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r>
              <a:rPr lang="en-US" sz="2400" dirty="0"/>
              <a:t> 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EFB5D5-3092-4909-A8FD-D8845CD86821}"/>
              </a:ext>
            </a:extLst>
          </p:cNvPr>
          <p:cNvSpPr/>
          <p:nvPr/>
        </p:nvSpPr>
        <p:spPr>
          <a:xfrm>
            <a:off x="18061181" y="6644118"/>
            <a:ext cx="4435541" cy="1754326"/>
          </a:xfrm>
          <a:prstGeom prst="rect">
            <a:avLst/>
          </a:prstGeom>
          <a:ln>
            <a:solidFill>
              <a:schemeClr val="tx1"/>
            </a:solidFill>
            <a:prstDash val="lgDash"/>
          </a:ln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248CC0"/>
                </a:solidFill>
                <a:latin typeface="Montserrat Medium" charset="0"/>
                <a:ea typeface="Montserrat Medium" charset="0"/>
                <a:cs typeface="Montserrat Medium" charset="0"/>
              </a:rPr>
              <a:t>National CTR Average</a:t>
            </a:r>
          </a:p>
          <a:p>
            <a:pPr algn="ctr"/>
            <a:r>
              <a:rPr lang="en-US" sz="3600" dirty="0">
                <a:solidFill>
                  <a:srgbClr val="248CC0"/>
                </a:solidFill>
                <a:latin typeface="Montserrat Medium" charset="0"/>
                <a:ea typeface="Montserrat Medium" charset="0"/>
                <a:cs typeface="Montserrat Medium" charset="0"/>
              </a:rPr>
              <a:t>.10%.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D062928-A176-456D-BDE2-3EBB8432A7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1961739"/>
              </p:ext>
            </p:extLst>
          </p:nvPr>
        </p:nvGraphicFramePr>
        <p:xfrm>
          <a:off x="368523" y="3446497"/>
          <a:ext cx="16352759" cy="9367897"/>
        </p:xfrm>
        <a:graphic>
          <a:graphicData uri="http://schemas.openxmlformats.org/drawingml/2006/table">
            <a:tbl>
              <a:tblPr/>
              <a:tblGrid>
                <a:gridCol w="7240998">
                  <a:extLst>
                    <a:ext uri="{9D8B030D-6E8A-4147-A177-3AD203B41FA5}">
                      <a16:colId xmlns:a16="http://schemas.microsoft.com/office/drawing/2014/main" val="2985078950"/>
                    </a:ext>
                  </a:extLst>
                </a:gridCol>
                <a:gridCol w="3396072">
                  <a:extLst>
                    <a:ext uri="{9D8B030D-6E8A-4147-A177-3AD203B41FA5}">
                      <a16:colId xmlns:a16="http://schemas.microsoft.com/office/drawing/2014/main" val="38054064"/>
                    </a:ext>
                  </a:extLst>
                </a:gridCol>
                <a:gridCol w="2098963">
                  <a:extLst>
                    <a:ext uri="{9D8B030D-6E8A-4147-A177-3AD203B41FA5}">
                      <a16:colId xmlns:a16="http://schemas.microsoft.com/office/drawing/2014/main" val="1558515373"/>
                    </a:ext>
                  </a:extLst>
                </a:gridCol>
                <a:gridCol w="3616726">
                  <a:extLst>
                    <a:ext uri="{9D8B030D-6E8A-4147-A177-3AD203B41FA5}">
                      <a16:colId xmlns:a16="http://schemas.microsoft.com/office/drawing/2014/main" val="52346957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Ad Group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Impressions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Clicks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CTR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6300724"/>
                  </a:ext>
                </a:extLst>
              </a:tr>
              <a:tr h="532686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Channelside Contextual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           45,024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            225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0.50%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2078358"/>
                  </a:ext>
                </a:extLst>
              </a:tr>
              <a:tr h="636364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South Tampa Contextual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           47,553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            280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0.59%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5415317"/>
                  </a:ext>
                </a:extLst>
              </a:tr>
              <a:tr h="650021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Carrollwood Contextual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           50,055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            174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0.35%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7836237"/>
                  </a:ext>
                </a:extLst>
              </a:tr>
              <a:tr h="709186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Bee Ridge Contextual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           61,749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               92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0.15%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2966499"/>
                  </a:ext>
                </a:extLst>
              </a:tr>
              <a:tr h="430957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West Bradenton Data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           57,753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            179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0.31%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6562119"/>
                  </a:ext>
                </a:extLst>
              </a:tr>
              <a:tr h="430957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Sarasota University Contextual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           52,794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               96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0.18%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081829"/>
                  </a:ext>
                </a:extLst>
              </a:tr>
              <a:tr h="430957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Bee Ridge Data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           57,990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            153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0.26%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7332490"/>
                  </a:ext>
                </a:extLst>
              </a:tr>
              <a:tr h="430957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Tampa Palms Contextual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           49,865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            197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0.40%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2479392"/>
                  </a:ext>
                </a:extLst>
              </a:tr>
              <a:tr h="430957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Bloomingdale / Valrico Contextual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           48,629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            172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0.35%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9584338"/>
                  </a:ext>
                </a:extLst>
              </a:tr>
              <a:tr h="430957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Sarasota University Data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           53,028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            119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0.22%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7921978"/>
                  </a:ext>
                </a:extLst>
              </a:tr>
              <a:tr h="430957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Hillsborough Data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           51,935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            115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0.22%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1279244"/>
                  </a:ext>
                </a:extLst>
              </a:tr>
              <a:tr h="430957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South Tampa Data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           56,532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            109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0.19%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2149783"/>
                  </a:ext>
                </a:extLst>
              </a:tr>
              <a:tr h="430957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West Bradenton Contextual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           47,927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            155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0.32%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5884789"/>
                  </a:ext>
                </a:extLst>
              </a:tr>
              <a:tr h="430957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Hillsborough Contextual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           43,300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            241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0.56%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11583"/>
                  </a:ext>
                </a:extLst>
              </a:tr>
              <a:tr h="430957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Carrollwood Data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           59,008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            181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0.31%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5300783"/>
                  </a:ext>
                </a:extLst>
              </a:tr>
              <a:tr h="430957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Tampa Palms Data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           55,804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            146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0.26%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0130584"/>
                  </a:ext>
                </a:extLst>
              </a:tr>
              <a:tr h="430957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Bloomingdale / Valrico Data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           60,921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            165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0.27%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1654754"/>
                  </a:ext>
                </a:extLst>
              </a:tr>
              <a:tr h="430957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Channelside Data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           53,317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            136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0.26%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7415526"/>
                  </a:ext>
                </a:extLst>
              </a:tr>
              <a:tr h="430957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TOTAL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         953,184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         2,935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1" kern="1200" dirty="0">
                        <a:solidFill>
                          <a:schemeClr val="bg1">
                            <a:lumMod val="25000"/>
                          </a:schemeClr>
                        </a:solidFill>
                        <a:latin typeface="Montserrat Medium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56455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43922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21939885" cy="1196973"/>
          </a:xfrm>
        </p:spPr>
        <p:txBody>
          <a:bodyPr/>
          <a:lstStyle/>
          <a:p>
            <a:r>
              <a:rPr lang="en-US" sz="6500" dirty="0">
                <a:solidFill>
                  <a:srgbClr val="248CC0"/>
                </a:solidFill>
                <a:latin typeface="Montserrat Medium" charset="0"/>
              </a:rPr>
              <a:t>Crunch Tampa Campaign Performance Metrics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74BB01-E4CF-4CBB-93B8-5DF6F745EA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1600200"/>
            <a:ext cx="23428707" cy="35143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17D1903-DA63-4D75-9EE4-A900AB3107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" y="5627145"/>
            <a:ext cx="11349646" cy="68097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087201-FE33-42C6-9DAC-07067315C4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70807" y="5627145"/>
            <a:ext cx="11349645" cy="680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3860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728" y="549276"/>
            <a:ext cx="21939885" cy="2286000"/>
          </a:xfrm>
        </p:spPr>
        <p:txBody>
          <a:bodyPr/>
          <a:lstStyle/>
          <a:p>
            <a:r>
              <a:rPr lang="en-US" sz="6500" dirty="0">
                <a:solidFill>
                  <a:srgbClr val="248CC0"/>
                </a:solidFill>
                <a:latin typeface="Montserrat Medium" charset="0"/>
              </a:rPr>
              <a:t>Crunch Tampa Creative Performance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8F9E17-6B86-46DA-AB20-593777D652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728" y="2835276"/>
            <a:ext cx="23556193" cy="9422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7615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3"/>
          <p:cNvSpPr txBox="1"/>
          <p:nvPr/>
        </p:nvSpPr>
        <p:spPr>
          <a:xfrm>
            <a:off x="1" y="0"/>
            <a:ext cx="24206662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500" dirty="0">
                <a:solidFill>
                  <a:srgbClr val="248CC0"/>
                </a:solidFill>
                <a:latin typeface="Montserrat Medium" charset="0"/>
                <a:ea typeface="Montserrat Medium" charset="0"/>
                <a:cs typeface="Montserrat Medium" charset="0"/>
              </a:rPr>
              <a:t>Crunch Tampa Site List and Optimizations</a:t>
            </a:r>
          </a:p>
          <a:p>
            <a:endParaRPr lang="en-US" sz="6500" dirty="0">
              <a:solidFill>
                <a:srgbClr val="248CC0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r>
              <a:rPr lang="en-US" sz="2800" dirty="0">
                <a:solidFill>
                  <a:srgbClr val="248CC0"/>
                </a:solidFill>
                <a:latin typeface="Montserrat Medium" charset="0"/>
                <a:ea typeface="Montserrat Medium" charset="0"/>
                <a:cs typeface="Montserrat Medium" charset="0"/>
              </a:rPr>
              <a:t>Here is a sample of the sites for February: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3E44B2D-6E79-47CE-A916-AAE80725D3F8}"/>
              </a:ext>
            </a:extLst>
          </p:cNvPr>
          <p:cNvSpPr/>
          <p:nvPr/>
        </p:nvSpPr>
        <p:spPr>
          <a:xfrm>
            <a:off x="13255723" y="4226510"/>
            <a:ext cx="900491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248CC0"/>
                </a:solidFill>
                <a:latin typeface="Montserrat Medium" charset="0"/>
                <a:ea typeface="Montserrat Medium" charset="0"/>
                <a:cs typeface="Montserrat Medium" charset="0"/>
              </a:rPr>
              <a:t>February Optimizations</a:t>
            </a:r>
          </a:p>
          <a:p>
            <a:endParaRPr lang="en-US" sz="2800" dirty="0">
              <a:solidFill>
                <a:srgbClr val="248CC0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248CC0"/>
                </a:solidFill>
                <a:latin typeface="Montserrat Medium" charset="0"/>
                <a:ea typeface="Montserrat Medium" charset="0"/>
                <a:cs typeface="Montserrat Medium" charset="0"/>
              </a:rPr>
              <a:t>Updated Block List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248CC0"/>
                </a:solidFill>
                <a:latin typeface="Montserrat Medium" charset="0"/>
                <a:ea typeface="Montserrat Medium" charset="0"/>
                <a:cs typeface="Montserrat Medium" charset="0"/>
              </a:rPr>
              <a:t>Adjusted bids for spend</a:t>
            </a:r>
          </a:p>
          <a:p>
            <a:r>
              <a:rPr lang="en-US" sz="2800" dirty="0"/>
              <a:t> 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1BA2C1-EC41-4296-B95F-9103ACFBA8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00"/>
            <a:ext cx="11862741" cy="800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1448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85494" y="0"/>
            <a:ext cx="24206662" cy="11310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500" dirty="0">
                <a:solidFill>
                  <a:srgbClr val="248CC0"/>
                </a:solidFill>
                <a:latin typeface="Montserrat Medium" charset="0"/>
                <a:ea typeface="Montserrat Medium" charset="0"/>
                <a:cs typeface="Montserrat Medium" charset="0"/>
              </a:rPr>
              <a:t>Crunch Snellville February Performance</a:t>
            </a:r>
          </a:p>
          <a:p>
            <a:endParaRPr lang="en-US" sz="2400" dirty="0">
              <a:solidFill>
                <a:srgbClr val="248CC0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r>
              <a:rPr lang="en-US" sz="2400" dirty="0">
                <a:solidFill>
                  <a:srgbClr val="248CC0"/>
                </a:solidFill>
                <a:latin typeface="Montserrat Medium" charset="0"/>
                <a:ea typeface="Montserrat Medium" charset="0"/>
                <a:cs typeface="Montserrat Medium" charset="0"/>
              </a:rPr>
              <a:t>Digital Display Tactics: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48CC0"/>
                </a:solidFill>
                <a:latin typeface="Montserrat Medium" charset="0"/>
                <a:ea typeface="Montserrat Medium" charset="0"/>
                <a:cs typeface="Montserrat Medium" charset="0"/>
              </a:rPr>
              <a:t>Mobile App Profile Targeting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48CC0"/>
                </a:solidFill>
                <a:latin typeface="Montserrat Medium" charset="0"/>
                <a:ea typeface="Montserrat Medium" charset="0"/>
                <a:cs typeface="Montserrat Medium" charset="0"/>
              </a:rPr>
              <a:t>Ibotta Intent Targeting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48CC0"/>
                </a:solidFill>
                <a:latin typeface="Montserrat Medium" charset="0"/>
                <a:ea typeface="Montserrat Medium" charset="0"/>
                <a:cs typeface="Montserrat Medium" charset="0"/>
              </a:rPr>
              <a:t>Location Based Targeting </a:t>
            </a:r>
          </a:p>
          <a:p>
            <a:endParaRPr lang="en-US" sz="2400" dirty="0">
              <a:solidFill>
                <a:srgbClr val="248CC0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r>
              <a:rPr lang="en-US" sz="2400" dirty="0">
                <a:solidFill>
                  <a:srgbClr val="248CC0"/>
                </a:solidFill>
                <a:latin typeface="Montserrat Medium" charset="0"/>
                <a:ea typeface="Montserrat Medium" charset="0"/>
                <a:cs typeface="Montserrat Medium" charset="0"/>
              </a:rPr>
              <a:t>Performance:</a:t>
            </a:r>
          </a:p>
          <a:p>
            <a:endParaRPr lang="en-US" sz="2000" dirty="0">
              <a:solidFill>
                <a:srgbClr val="248CC0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endParaRPr lang="en-US" sz="2000" dirty="0">
              <a:solidFill>
                <a:srgbClr val="248CC0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endParaRPr lang="en-US" sz="2000" dirty="0">
              <a:solidFill>
                <a:srgbClr val="248CC0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endParaRPr lang="en-US" sz="2000" dirty="0">
              <a:solidFill>
                <a:srgbClr val="248CC0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endParaRPr lang="en-US" sz="2000" dirty="0">
              <a:solidFill>
                <a:srgbClr val="248CC0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endParaRPr lang="en-US" sz="2000" dirty="0">
              <a:solidFill>
                <a:srgbClr val="248CC0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endParaRPr lang="en-US" sz="2000" dirty="0">
              <a:solidFill>
                <a:srgbClr val="248CC0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endParaRPr lang="en-US" sz="2000" dirty="0">
              <a:solidFill>
                <a:srgbClr val="248CC0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endParaRPr lang="en-US" sz="2000" dirty="0">
              <a:solidFill>
                <a:srgbClr val="248CC0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endParaRPr lang="en-US" sz="2000" dirty="0">
              <a:solidFill>
                <a:srgbClr val="248CC0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endParaRPr lang="en-US" sz="2000" dirty="0">
              <a:solidFill>
                <a:srgbClr val="248CC0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endParaRPr lang="en-US" sz="2000" dirty="0">
              <a:solidFill>
                <a:srgbClr val="248CC0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endParaRPr lang="en-US" sz="2000" dirty="0">
              <a:solidFill>
                <a:srgbClr val="248CC0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endParaRPr lang="en-US" sz="2000" dirty="0">
              <a:solidFill>
                <a:srgbClr val="248CC0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r>
              <a:rPr lang="en-US" sz="2400" i="1" dirty="0">
                <a:solidFill>
                  <a:srgbClr val="248CC0"/>
                </a:solidFill>
                <a:latin typeface="Montserrat Medium" charset="0"/>
                <a:ea typeface="Montserrat Medium" charset="0"/>
                <a:cs typeface="Montserrat Medium" charset="0"/>
              </a:rPr>
              <a:t>*We contracted for 250,000 impressions and over delivered.</a:t>
            </a:r>
          </a:p>
          <a:p>
            <a:endParaRPr lang="en-US" sz="2400" dirty="0">
              <a:solidFill>
                <a:srgbClr val="248CC0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endParaRPr lang="en-US" sz="2400" dirty="0">
              <a:solidFill>
                <a:srgbClr val="248CC0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endParaRPr lang="en-US" sz="2400" dirty="0">
              <a:solidFill>
                <a:srgbClr val="248CC0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248CC0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endParaRPr lang="en-US" sz="2400" dirty="0">
              <a:solidFill>
                <a:srgbClr val="248CC0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r>
              <a:rPr lang="en-US" sz="2400" dirty="0">
                <a:solidFill>
                  <a:srgbClr val="248CC0"/>
                </a:solidFill>
                <a:latin typeface="Montserrat Medium" charset="0"/>
                <a:ea typeface="Montserrat Medium" charset="0"/>
                <a:cs typeface="Montserrat Medium" charset="0"/>
              </a:rPr>
              <a:t> </a:t>
            </a:r>
          </a:p>
          <a:p>
            <a:pPr lvl="0"/>
            <a:endParaRPr lang="en-US" sz="2400" dirty="0">
              <a:solidFill>
                <a:srgbClr val="248CC0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r>
              <a:rPr lang="en-US" sz="2400" dirty="0"/>
              <a:t> 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EFB5D5-3092-4909-A8FD-D8845CD86821}"/>
              </a:ext>
            </a:extLst>
          </p:cNvPr>
          <p:cNvSpPr/>
          <p:nvPr/>
        </p:nvSpPr>
        <p:spPr>
          <a:xfrm>
            <a:off x="18214134" y="5150331"/>
            <a:ext cx="4435541" cy="1754326"/>
          </a:xfrm>
          <a:prstGeom prst="rect">
            <a:avLst/>
          </a:prstGeom>
          <a:ln>
            <a:solidFill>
              <a:schemeClr val="tx1"/>
            </a:solidFill>
            <a:prstDash val="lgDash"/>
          </a:ln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248CC0"/>
                </a:solidFill>
                <a:latin typeface="Montserrat Medium" charset="0"/>
                <a:ea typeface="Montserrat Medium" charset="0"/>
                <a:cs typeface="Montserrat Medium" charset="0"/>
              </a:rPr>
              <a:t>National CTR Average</a:t>
            </a:r>
          </a:p>
          <a:p>
            <a:pPr algn="ctr"/>
            <a:r>
              <a:rPr lang="en-US" sz="3600" dirty="0">
                <a:solidFill>
                  <a:srgbClr val="248CC0"/>
                </a:solidFill>
                <a:latin typeface="Montserrat Medium" charset="0"/>
                <a:ea typeface="Montserrat Medium" charset="0"/>
                <a:cs typeface="Montserrat Medium" charset="0"/>
              </a:rPr>
              <a:t>.10%.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D062928-A176-456D-BDE2-3EBB8432A7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6371375"/>
              </p:ext>
            </p:extLst>
          </p:nvPr>
        </p:nvGraphicFramePr>
        <p:xfrm>
          <a:off x="218894" y="4144766"/>
          <a:ext cx="16352759" cy="2903542"/>
        </p:xfrm>
        <a:graphic>
          <a:graphicData uri="http://schemas.openxmlformats.org/drawingml/2006/table">
            <a:tbl>
              <a:tblPr/>
              <a:tblGrid>
                <a:gridCol w="7240998">
                  <a:extLst>
                    <a:ext uri="{9D8B030D-6E8A-4147-A177-3AD203B41FA5}">
                      <a16:colId xmlns:a16="http://schemas.microsoft.com/office/drawing/2014/main" val="2985078950"/>
                    </a:ext>
                  </a:extLst>
                </a:gridCol>
                <a:gridCol w="3396072">
                  <a:extLst>
                    <a:ext uri="{9D8B030D-6E8A-4147-A177-3AD203B41FA5}">
                      <a16:colId xmlns:a16="http://schemas.microsoft.com/office/drawing/2014/main" val="38054064"/>
                    </a:ext>
                  </a:extLst>
                </a:gridCol>
                <a:gridCol w="2098963">
                  <a:extLst>
                    <a:ext uri="{9D8B030D-6E8A-4147-A177-3AD203B41FA5}">
                      <a16:colId xmlns:a16="http://schemas.microsoft.com/office/drawing/2014/main" val="1558515373"/>
                    </a:ext>
                  </a:extLst>
                </a:gridCol>
                <a:gridCol w="3616726">
                  <a:extLst>
                    <a:ext uri="{9D8B030D-6E8A-4147-A177-3AD203B41FA5}">
                      <a16:colId xmlns:a16="http://schemas.microsoft.com/office/drawing/2014/main" val="52346957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Ad Group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Impressions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Clicks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CTR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6300724"/>
                  </a:ext>
                </a:extLst>
              </a:tr>
              <a:tr h="532686"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Crunch Snellville - App Profile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         152,255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            327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0.21%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2078358"/>
                  </a:ext>
                </a:extLst>
              </a:tr>
              <a:tr h="636364"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Crunch Snellville - Ibotta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           74,778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            121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0.16%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5415317"/>
                  </a:ext>
                </a:extLst>
              </a:tr>
              <a:tr h="650021"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Crunch Snellville - Location Based Targeting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           73,482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            121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0.16%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7836237"/>
                  </a:ext>
                </a:extLst>
              </a:tr>
              <a:tr h="709186"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Total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         300,515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            569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endParaRPr lang="en-US" sz="2400" b="1" kern="1200" dirty="0">
                        <a:solidFill>
                          <a:schemeClr val="bg1">
                            <a:lumMod val="25000"/>
                          </a:schemeClr>
                        </a:solidFill>
                        <a:latin typeface="Montserrat Medium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29664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724195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21939885" cy="1196973"/>
          </a:xfrm>
        </p:spPr>
        <p:txBody>
          <a:bodyPr/>
          <a:lstStyle/>
          <a:p>
            <a:r>
              <a:rPr lang="en-US" sz="6500" dirty="0">
                <a:solidFill>
                  <a:srgbClr val="248CC0"/>
                </a:solidFill>
                <a:latin typeface="Montserrat Medium" charset="0"/>
              </a:rPr>
              <a:t>Crunch Snellville Campaign Performance Metrics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24FECD-C3E9-4396-905F-54ECA1183B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00200"/>
            <a:ext cx="23463252" cy="35194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AA47D39-3CA9-4E48-97FB-6B4EEABB8C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8" y="5627145"/>
            <a:ext cx="11349646" cy="68097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8054AEC-5A88-4BE0-93FB-04F086300D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70808" y="5627145"/>
            <a:ext cx="11349646" cy="680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863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728" y="549276"/>
            <a:ext cx="21939885" cy="2286000"/>
          </a:xfrm>
        </p:spPr>
        <p:txBody>
          <a:bodyPr/>
          <a:lstStyle/>
          <a:p>
            <a:r>
              <a:rPr lang="en-US" sz="6500" dirty="0">
                <a:solidFill>
                  <a:srgbClr val="248CC0"/>
                </a:solidFill>
                <a:latin typeface="Montserrat Medium" charset="0"/>
              </a:rPr>
              <a:t>Crunch Snellville Creative Performance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521A67-8EFA-4C85-BB77-9694BF0379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953" y="3050770"/>
            <a:ext cx="22963910" cy="918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171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3"/>
          <p:cNvSpPr txBox="1"/>
          <p:nvPr/>
        </p:nvSpPr>
        <p:spPr>
          <a:xfrm>
            <a:off x="1" y="0"/>
            <a:ext cx="24206662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500" dirty="0">
                <a:solidFill>
                  <a:srgbClr val="248CC0"/>
                </a:solidFill>
                <a:latin typeface="Montserrat Medium" charset="0"/>
                <a:ea typeface="Montserrat Medium" charset="0"/>
                <a:cs typeface="Montserrat Medium" charset="0"/>
              </a:rPr>
              <a:t>Crunch Snellville Site List and Optimizations</a:t>
            </a:r>
          </a:p>
          <a:p>
            <a:endParaRPr lang="en-US" sz="6500" dirty="0">
              <a:solidFill>
                <a:srgbClr val="248CC0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r>
              <a:rPr lang="en-US" sz="2800" dirty="0">
                <a:solidFill>
                  <a:srgbClr val="248CC0"/>
                </a:solidFill>
                <a:latin typeface="Montserrat Medium" charset="0"/>
                <a:ea typeface="Montserrat Medium" charset="0"/>
                <a:cs typeface="Montserrat Medium" charset="0"/>
              </a:rPr>
              <a:t>Here is a sample of the sites for February: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3E44B2D-6E79-47CE-A916-AAE80725D3F8}"/>
              </a:ext>
            </a:extLst>
          </p:cNvPr>
          <p:cNvSpPr/>
          <p:nvPr/>
        </p:nvSpPr>
        <p:spPr>
          <a:xfrm>
            <a:off x="13255723" y="4226510"/>
            <a:ext cx="900491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248CC0"/>
                </a:solidFill>
                <a:latin typeface="Montserrat Medium" charset="0"/>
                <a:ea typeface="Montserrat Medium" charset="0"/>
                <a:cs typeface="Montserrat Medium" charset="0"/>
              </a:rPr>
              <a:t>February Optimizations</a:t>
            </a:r>
          </a:p>
          <a:p>
            <a:endParaRPr lang="en-US" sz="2800" dirty="0">
              <a:solidFill>
                <a:srgbClr val="248CC0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248CC0"/>
                </a:solidFill>
                <a:latin typeface="Montserrat Medium" charset="0"/>
                <a:ea typeface="Montserrat Medium" charset="0"/>
                <a:cs typeface="Montserrat Medium" charset="0"/>
              </a:rPr>
              <a:t>Updated Block List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248CC0"/>
                </a:solidFill>
                <a:latin typeface="Montserrat Medium" charset="0"/>
                <a:ea typeface="Montserrat Medium" charset="0"/>
                <a:cs typeface="Montserrat Medium" charset="0"/>
              </a:rPr>
              <a:t>Adjusted bids for spend</a:t>
            </a:r>
          </a:p>
          <a:p>
            <a:r>
              <a:rPr lang="en-US" sz="2800" dirty="0"/>
              <a:t> 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E6750C-AABD-4F0E-8373-93AD8E1E64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407" y="2997171"/>
            <a:ext cx="11972925" cy="835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12014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g"/></Relationships>
</file>

<file path=ppt/theme/theme1.xml><?xml version="1.0" encoding="utf-8"?>
<a:theme xmlns:a="http://schemas.openxmlformats.org/drawingml/2006/main" name="Office Theme">
  <a:themeElements>
    <a:clrScheme name="Benutzerdefiniert 94">
      <a:dk1>
        <a:srgbClr val="464646"/>
      </a:dk1>
      <a:lt1>
        <a:srgbClr val="F0F0F0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blipFill dpi="0" rotWithShape="0">
          <a:blip xmlns:r="http://schemas.openxmlformats.org/officeDocument/2006/relationships" r:embed="rId1"/>
          <a:srcRect/>
          <a:stretch>
            <a:fillRect l="-51580" r="-8254"/>
          </a:stretch>
        </a:blip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8502</TotalTime>
  <Words>353</Words>
  <Application>Microsoft Office PowerPoint</Application>
  <PresentationFormat>Custom</PresentationFormat>
  <Paragraphs>206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Montserrat Medium</vt:lpstr>
      <vt:lpstr>Office Theme</vt:lpstr>
      <vt:lpstr>PowerPoint Presentation</vt:lpstr>
      <vt:lpstr>PowerPoint Presentation</vt:lpstr>
      <vt:lpstr>Crunch Tampa Campaign Performance Metrics</vt:lpstr>
      <vt:lpstr>Crunch Tampa Creative Performance</vt:lpstr>
      <vt:lpstr>PowerPoint Presentation</vt:lpstr>
      <vt:lpstr>PowerPoint Presentation</vt:lpstr>
      <vt:lpstr>Crunch Snellville Campaign Performance Metrics</vt:lpstr>
      <vt:lpstr>Crunch Snellville Creative Performance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Serkan Elbasan</dc:creator>
  <cp:lastModifiedBy>Shanna Patton</cp:lastModifiedBy>
  <cp:revision>926</cp:revision>
  <cp:lastPrinted>2017-04-07T13:09:17Z</cp:lastPrinted>
  <dcterms:created xsi:type="dcterms:W3CDTF">2016-03-24T21:47:09Z</dcterms:created>
  <dcterms:modified xsi:type="dcterms:W3CDTF">2018-03-06T17:15:34Z</dcterms:modified>
</cp:coreProperties>
</file>